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64" autoAdjust="0"/>
  </p:normalViewPr>
  <p:slideViewPr>
    <p:cSldViewPr snapToGrid="0">
      <p:cViewPr varScale="1">
        <p:scale>
          <a:sx n="106" d="100"/>
          <a:sy n="106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199C7-1081-459E-A13D-7D664D81E7E0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F404-D3F8-4AE9-ACB9-2D0974580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https://www.youtube.com/watch?v=R0xtVuJysHg</a:t>
            </a:r>
          </a:p>
          <a:p>
            <a:r>
              <a:rPr lang="en-US" altLang="ko-KR" dirty="0"/>
              <a:t>https://www.youtube.com/watch?v=SBjfvYb6328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0F404-D3F8-4AE9-ACB9-2D0974580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4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B3A1-49B9-4D51-96A0-F9D27A148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48376-BA38-41B7-B3CD-A6C3F8A6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D6F5-1AF3-4490-BABA-3046B378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3C3B0-56E4-4A68-A089-00000659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152F5-C046-4017-A653-492CFDA0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10507-FDF5-448B-B85B-FB91C55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C86F0-B6A1-4109-A1E7-A9D158DC7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62C51-8A36-466E-8560-013C2840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49A50-620D-41B3-9704-55B7D162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AF3A-C44C-4B7B-AB27-92BC63C7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E96FE-3C87-4340-9210-3BD15173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FCE4F-446A-4522-860B-C8C37317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A2D67-60E7-4D66-A892-C37A6EAE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4978F-FB5D-4EB7-9B82-E07DD620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05BAF-CD67-45E0-8924-1B4192D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3A63C-78FC-4087-9667-C7D6D85D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642F0-F81D-4268-BCB3-1C4A7B385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6ED67-F831-4770-80BC-25E63548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B9EF6-CD58-43AC-B9EA-966BBDC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E2EAD-BADD-4D83-ABA1-7A293A1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9F64B-E169-4A70-8790-3B870116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4749D-F229-44D4-87CD-D47F9866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14D41-7EA1-430F-BC7A-993F1B94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381A-7B1D-43D7-A984-76CC6E2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5B6C-5BF6-4E54-8BF5-6B4D30E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6059-9C33-497C-9A1E-9AE2D29B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842AE-F9DE-434A-9F55-4A9822F99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55C30-5491-43DC-BB8E-E920AD509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9AF71-67E2-44D4-88C6-AFEC3C7D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C98C4-98B9-4442-BF44-E5A0AA8B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98BCE-F6D7-4845-83E4-13F5E12E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1E632-FBEF-446F-B1AF-1B057021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A023-2A16-4941-B388-C0B69DC6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C9C79-1F7F-4ABC-82AD-6F07B11E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6A796-FF0B-4DE0-A7D4-AB007BB72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A512E-D775-4E42-A741-CB12CEEA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244FD7-AED9-4F89-BA4B-AA9789C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B4769-3BFB-4386-9EA3-E86EA457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283A2-E257-46DC-99F4-67805DB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7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94C9C-16CD-495C-A3A4-FB7D17CF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EE881-5C96-40F6-904D-2EA049E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06338-1FCA-4DB8-A2A1-79E1C4DF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FDE42-5692-46B2-AE87-331EFB78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3BF8EE-22D2-4069-B20A-4444F46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4B0A07-F858-44C0-BB35-8195DCBD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FEA5-2C2E-4FAB-8237-367FBEAB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FFE63-16C5-49B4-B72C-DB62D829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EF3EC-632C-4A17-966E-5BD26606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29EB9-8645-4251-B19E-719075EC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14074-1663-4798-8DB5-093588DE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61114-F2A9-469B-B706-9E207C20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4997B-4753-4C01-B5EA-A159AB37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2F127-B930-4821-9D13-BCEF29E9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F4E6E-EB2A-41CD-8FD9-24E1B8F6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DEFF0-2070-4B92-919A-979F6169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950F9-877E-4C4E-9460-128E08D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80FC1-6CAA-4BB5-9DBE-0AF17D6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FCD88-1307-454C-A667-128C1C77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1E624-635E-4A20-98C5-A01D5BD6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F7DD0-E347-49D4-803C-774AB63C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71C6B-07E5-418D-A956-16050FEC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3701-A029-4382-AE4F-A26EEB29BCD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48F8-5A53-45B7-AEC1-FFB88928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56373-8FB5-42A0-B7EF-7590C11E7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6169-74B0-46DA-9CF0-91A0D28B0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ACBBA-CF78-43FC-9544-C4A27B5B8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돈의 역사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BADF5-5EC5-455C-89B0-8CBC0262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80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DC6E-5221-4E52-AF77-713ECF9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 주최 분석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C5D84-CFC7-4546-8128-98126229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</a:t>
            </a:r>
            <a:r>
              <a:rPr lang="en-US" altLang="ko-KR" dirty="0"/>
              <a:t>	</a:t>
            </a:r>
            <a:r>
              <a:rPr lang="ko-KR" altLang="en-US" dirty="0"/>
              <a:t>최 </a:t>
            </a:r>
            <a:r>
              <a:rPr lang="en-US" altLang="ko-KR" dirty="0"/>
              <a:t>: </a:t>
            </a:r>
            <a:r>
              <a:rPr lang="ko-KR" altLang="en-US" dirty="0"/>
              <a:t>문화체육관광부</a:t>
            </a:r>
            <a:endParaRPr lang="en-US" altLang="ko-KR" dirty="0"/>
          </a:p>
          <a:p>
            <a:r>
              <a:rPr lang="ko-KR" altLang="en-US" dirty="0"/>
              <a:t>공동주관 </a:t>
            </a:r>
            <a:r>
              <a:rPr lang="en-US" altLang="ko-KR" dirty="0"/>
              <a:t>: </a:t>
            </a:r>
            <a:r>
              <a:rPr lang="ko-KR" altLang="en-US" dirty="0" err="1"/>
              <a:t>한국콘텐츠진흥원</a:t>
            </a:r>
            <a:r>
              <a:rPr lang="en-US" altLang="ko-KR" dirty="0"/>
              <a:t>/</a:t>
            </a:r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삼성전자</a:t>
            </a:r>
            <a:endParaRPr lang="en-US" altLang="ko-KR" dirty="0"/>
          </a:p>
          <a:p>
            <a:r>
              <a:rPr lang="ko-KR" altLang="en-US" dirty="0"/>
              <a:t>공모분야 </a:t>
            </a:r>
            <a:r>
              <a:rPr lang="en-US" altLang="ko-KR" dirty="0"/>
              <a:t>: </a:t>
            </a:r>
            <a:r>
              <a:rPr lang="ko-KR" altLang="en-US" dirty="0"/>
              <a:t>문화</a:t>
            </a:r>
            <a:r>
              <a:rPr lang="en-US" altLang="ko-KR" dirty="0"/>
              <a:t>(</a:t>
            </a:r>
            <a:r>
              <a:rPr lang="ko-KR" altLang="en-US" dirty="0"/>
              <a:t>엔터테인먼트</a:t>
            </a:r>
            <a:r>
              <a:rPr lang="en-US" altLang="ko-KR" dirty="0"/>
              <a:t>), </a:t>
            </a:r>
            <a:r>
              <a:rPr lang="ko-KR" altLang="en-US" dirty="0"/>
              <a:t>체육</a:t>
            </a:r>
            <a:r>
              <a:rPr lang="en-US" altLang="ko-KR" dirty="0"/>
              <a:t>(</a:t>
            </a:r>
            <a:r>
              <a:rPr lang="ko-KR" altLang="en-US" dirty="0"/>
              <a:t>스포츠</a:t>
            </a:r>
            <a:r>
              <a:rPr lang="en-US" altLang="ko-KR" dirty="0"/>
              <a:t>), </a:t>
            </a:r>
            <a:r>
              <a:rPr lang="ko-KR" altLang="en-US" dirty="0"/>
              <a:t>관광 분야</a:t>
            </a:r>
          </a:p>
        </p:txBody>
      </p:sp>
    </p:spTree>
    <p:extLst>
      <p:ext uri="{BB962C8B-B14F-4D97-AF65-F5344CB8AC3E}">
        <p14:creationId xmlns:p14="http://schemas.microsoft.com/office/powerpoint/2010/main" val="114773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F5A8C-B798-4E56-88A8-1861B2C6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0425E-9150-4B68-95D2-07BB43AF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플랫폼 </a:t>
            </a:r>
            <a:r>
              <a:rPr lang="en-US" altLang="ko-KR" dirty="0"/>
              <a:t>: Unity </a:t>
            </a:r>
            <a:r>
              <a:rPr lang="ko-KR" altLang="en-US" dirty="0"/>
              <a:t>버전 미정</a:t>
            </a:r>
            <a:endParaRPr lang="en-US" altLang="ko-KR" dirty="0"/>
          </a:p>
          <a:p>
            <a:r>
              <a:rPr lang="ko-KR" altLang="en-US" dirty="0"/>
              <a:t>예상 개발 기간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~ 8</a:t>
            </a:r>
            <a:r>
              <a:rPr lang="ko-KR" altLang="en-US" dirty="0"/>
              <a:t>월 마감 예정</a:t>
            </a:r>
            <a:endParaRPr lang="en-US" altLang="ko-KR" dirty="0"/>
          </a:p>
          <a:p>
            <a:r>
              <a:rPr lang="ko-KR" altLang="en-US" dirty="0"/>
              <a:t>작품 줄거리</a:t>
            </a:r>
            <a:br>
              <a:rPr lang="en-US" altLang="ko-KR" dirty="0"/>
            </a:br>
            <a:r>
              <a:rPr lang="ko-KR" altLang="en-US" dirty="0"/>
              <a:t>시작 시 플레이어는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9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E77E-5655-4B0A-B288-AF9C9B23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콘텐츠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7CFF1-6A43-48A0-A5E9-3276607B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3D </a:t>
            </a:r>
            <a:r>
              <a:rPr lang="ko-KR" altLang="en-US" dirty="0"/>
              <a:t>모델링으로 구현 된 </a:t>
            </a:r>
            <a:r>
              <a:rPr lang="en-US" altLang="ko-KR" dirty="0"/>
              <a:t>VR</a:t>
            </a:r>
            <a:r>
              <a:rPr lang="ko-KR" altLang="en-US" dirty="0"/>
              <a:t>콘텐츠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360</a:t>
            </a:r>
            <a:r>
              <a:rPr lang="ko-KR" altLang="en-US" dirty="0"/>
              <a:t>도 카메라로 실사 촬영한 영상 또는 이미지 기반의 콘텐츠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360</a:t>
            </a:r>
            <a:r>
              <a:rPr lang="ko-KR" altLang="en-US"/>
              <a:t>도 영상과 가상 콘텐츠의 융합형 콘텐츠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78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79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돈의 역사</vt:lpstr>
      <vt:lpstr>사업 주최 분석 </vt:lpstr>
      <vt:lpstr>게임 소개</vt:lpstr>
      <vt:lpstr>VR 콘텐츠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돈의 역사</dc:title>
  <dc:creator>박병근</dc:creator>
  <cp:lastModifiedBy>박병근</cp:lastModifiedBy>
  <cp:revision>11</cp:revision>
  <dcterms:created xsi:type="dcterms:W3CDTF">2019-03-12T01:18:11Z</dcterms:created>
  <dcterms:modified xsi:type="dcterms:W3CDTF">2019-03-12T09:25:41Z</dcterms:modified>
</cp:coreProperties>
</file>