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효재 신" initials="효신" lastIdx="1" clrIdx="0">
    <p:extLst>
      <p:ext uri="{19B8F6BF-5375-455C-9EA6-DF929625EA0E}">
        <p15:presenceInfo xmlns:p15="http://schemas.microsoft.com/office/powerpoint/2012/main" userId="08d6ca13e6fc1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2:59:47.5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2:59:47.5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2:59:47.5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2:59:47.5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2:59:47.5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772FF-5AC6-449C-88D2-659494FD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4D786-A9AF-46FA-871A-6F0277A0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E074D-0A98-4CAA-B49C-0EED8AD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372EC-B2C5-460E-AADD-51203623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99016-9C03-4EC4-8616-09141438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22556-71AA-47D2-806C-721C976C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66504-DF7B-4936-9B61-DFF1B3C1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C1D44-5A7A-40BD-A8A0-F6A2E1E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8FC7-21AC-4B21-88D0-E02B75E8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1E5D3-6B91-44AD-AA08-E0C8326D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5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5ADAC-3AD9-489B-9738-9982C129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21E75-4CAD-48E3-AC59-02DADD7A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5BB06-283B-43F1-9E2B-9D631DB8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A8C5D-F990-4468-832F-0078E23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93611-61E1-4FDF-B31F-E91AC33C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493CB-909D-4C89-B529-C53CF53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B92CB-AE80-4D0F-AE29-D8667F11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09615-479F-4B2D-88F5-60CEB21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AC6D-B229-4B5E-ADA5-281F3650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08E7-7D8D-4438-BE61-CD2FE12E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68190-1BB3-4CA7-8444-BD560E3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7E98-5974-4A35-825C-0E2CC93AF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1652C-FFEF-4B3B-BC3F-31D0D649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B9594-9B90-41CC-85CC-80BAF0D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AE276-7B02-4082-8CC1-54838173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7D803-D55E-4029-A2FC-751DB04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DBA31-115B-4817-81F5-73B6AA28A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A7005-4527-42AA-91B8-7DCC8DC6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0EC01-FE2F-4F04-81BC-FCCB97D6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EDC98-58CD-469B-ADD0-C443675A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443C4-5D3E-49B9-9C84-AD152FB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E2E7-2211-4F38-8C7E-7D69B75D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E853F-AC06-4B09-AA9C-34D47278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7DD22-D11D-4DBD-A39B-6B426654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9479D-561A-4475-A70B-E8F33FB02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CAA537-4EE3-4EC4-81E1-75E75617A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1E011-4BDA-4011-9B70-0A3CCA90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B8784F-3985-432A-AD8E-73875598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E7CCA-DDA5-4504-B515-A183C9A7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1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CDBF9-17C9-4430-AB61-6374AA77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BE56B-B4A6-468A-A0CF-950D04B1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1F6C6-9C91-4EDB-AE83-A444764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4D7CB-1D22-4C03-ACB2-95EB145E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5EAC0-FFC0-41E2-A574-96FB2127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D92CA-D88A-4985-AEFD-C15BFCF9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2D79F-8C03-4863-BA2B-AB98E91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9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4EABF-ABE3-4F3B-BF69-C7D1F747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A7C14-07B6-4C3D-BE4C-77D75891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E5835-9BFC-47DB-88AD-C2BA5A85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1CC00-2F10-4B17-A137-124064E5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85E8-732C-4B2E-99FA-FCB76EE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4C389-B229-4FD7-8C70-8CBD887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1C97-11AD-4B30-89B3-C4DA0B3A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4CF18-0846-4185-8F08-433B7F6D5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750E6-9CF8-48BF-96A5-8809C8469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CCAFC-0080-4DBC-98D8-0E310290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5C546-49BB-468A-943F-21372F3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AEA04-5CEF-4BDF-9A12-796E601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6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8EC44-2356-4BDA-81FC-6F01AC1C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A7ECB-B1EE-4CCD-9849-DDC9559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E8C68-C421-45A6-8563-435740F90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7A03-3902-459B-B683-939AAFA61A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0CF7-1C2A-4037-8FF8-07403A9A0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C3E2B-364D-4DFA-9C34-FF1B7759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0CAA-8638-45F7-968A-3BF7CE65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3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C80F0-E97A-4892-BE87-E1A7D5747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EEC15-8EF8-46EC-A62C-28C120B10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1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7B1EA9-9C70-41EF-B597-BE6ED5B401D7}"/>
              </a:ext>
            </a:extLst>
          </p:cNvPr>
          <p:cNvSpPr txBox="1"/>
          <p:nvPr/>
        </p:nvSpPr>
        <p:spPr>
          <a:xfrm>
            <a:off x="2735580" y="1021080"/>
            <a:ext cx="672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6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컨셉</a:t>
            </a:r>
            <a:endParaRPr lang="en-US" altLang="ko-KR"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6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스토리 전개 방식</a:t>
            </a:r>
            <a:endParaRPr lang="en-US" altLang="ko-KR"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6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사건 및 플롯</a:t>
            </a:r>
          </a:p>
        </p:txBody>
      </p:sp>
    </p:spTree>
    <p:extLst>
      <p:ext uri="{BB962C8B-B14F-4D97-AF65-F5344CB8AC3E}">
        <p14:creationId xmlns:p14="http://schemas.microsoft.com/office/powerpoint/2010/main" val="257758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945CD-3F7D-49E4-B490-8F136F3F446C}"/>
              </a:ext>
            </a:extLst>
          </p:cNvPr>
          <p:cNvSpPr txBox="1"/>
          <p:nvPr/>
        </p:nvSpPr>
        <p:spPr>
          <a:xfrm>
            <a:off x="3771900" y="4495801"/>
            <a:ext cx="49149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죽은 친구들을 기억하는 </a:t>
            </a:r>
            <a:endParaRPr lang="en-US" altLang="ko-KR" sz="2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남학생의 이야기</a:t>
            </a:r>
            <a:endParaRPr lang="en-US" altLang="ko-KR" sz="2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벽, 실내, 테이블, 꽃병이(가) 표시된 사진&#10;&#10;자동 생성된 설명">
            <a:extLst>
              <a:ext uri="{FF2B5EF4-FFF2-40B4-BE49-F238E27FC236}">
                <a16:creationId xmlns:a16="http://schemas.microsoft.com/office/drawing/2014/main" id="{F250B006-4016-4178-8620-DD163E310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1031239"/>
            <a:ext cx="3210560" cy="321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BF25E-6C3E-4B3C-BA03-A1A4C794853A}"/>
              </a:ext>
            </a:extLst>
          </p:cNvPr>
          <p:cNvSpPr txBox="1"/>
          <p:nvPr/>
        </p:nvSpPr>
        <p:spPr>
          <a:xfrm>
            <a:off x="487680" y="282595"/>
            <a:ext cx="67208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컨셉과 주요 소재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945CD-3F7D-49E4-B490-8F136F3F446C}"/>
              </a:ext>
            </a:extLst>
          </p:cNvPr>
          <p:cNvSpPr txBox="1"/>
          <p:nvPr/>
        </p:nvSpPr>
        <p:spPr>
          <a:xfrm>
            <a:off x="2004060" y="1421368"/>
            <a:ext cx="49149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3200" dirty="0"/>
              <a:t>#</a:t>
            </a:r>
            <a:r>
              <a:rPr lang="ko-KR" altLang="en-US" sz="3200" dirty="0"/>
              <a:t>해상교통사고</a:t>
            </a:r>
            <a:endParaRPr lang="en-US" altLang="ko-KR" sz="3200" dirty="0"/>
          </a:p>
          <a:p>
            <a:r>
              <a:rPr lang="en-US" altLang="ko-KR" sz="3200" dirty="0"/>
              <a:t>+</a:t>
            </a:r>
            <a:r>
              <a:rPr lang="ko-KR" altLang="en-US" sz="3200" dirty="0"/>
              <a:t>사람들의 관심을 끌 수 있음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불편한 소재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#</a:t>
            </a:r>
            <a:r>
              <a:rPr lang="ko-KR" altLang="en-US" sz="3200" dirty="0"/>
              <a:t>기억과 과거</a:t>
            </a:r>
            <a:endParaRPr lang="en-US" altLang="ko-KR" sz="3200" dirty="0"/>
          </a:p>
          <a:p>
            <a:r>
              <a:rPr lang="en-US" altLang="ko-KR" sz="3200" dirty="0"/>
              <a:t>+</a:t>
            </a:r>
            <a:r>
              <a:rPr lang="ko-KR" altLang="en-US" sz="3200" dirty="0"/>
              <a:t>몽환적인 소제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 시청자가 시간적 흐름 따라가기 </a:t>
            </a:r>
            <a:r>
              <a:rPr lang="ko-KR" altLang="en-US" sz="3200" dirty="0" err="1"/>
              <a:t>힘듬</a:t>
            </a:r>
            <a:endParaRPr lang="en-US" altLang="ko-KR" sz="3200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BF25E-6C3E-4B3C-BA03-A1A4C794853A}"/>
              </a:ext>
            </a:extLst>
          </p:cNvPr>
          <p:cNvSpPr txBox="1"/>
          <p:nvPr/>
        </p:nvSpPr>
        <p:spPr>
          <a:xfrm>
            <a:off x="487680" y="282595"/>
            <a:ext cx="67208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컨셉과 주요 소재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84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7B1EA9-9C70-41EF-B597-BE6ED5B401D7}"/>
              </a:ext>
            </a:extLst>
          </p:cNvPr>
          <p:cNvSpPr txBox="1"/>
          <p:nvPr/>
        </p:nvSpPr>
        <p:spPr>
          <a:xfrm>
            <a:off x="487680" y="282595"/>
            <a:ext cx="67208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</a:t>
            </a:r>
            <a:r>
              <a:rPr lang="ko-KR" altLang="en-US" sz="3200" dirty="0"/>
              <a:t> 스토리 전개 방식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047E074-F1CD-4751-A295-DB984ED8C7C6}"/>
              </a:ext>
            </a:extLst>
          </p:cNvPr>
          <p:cNvSpPr/>
          <p:nvPr/>
        </p:nvSpPr>
        <p:spPr>
          <a:xfrm>
            <a:off x="1951797" y="1488501"/>
            <a:ext cx="8740140" cy="7618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 상 시간 흐름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E195EA-AD3B-48C6-8F50-710B567E50C7}"/>
              </a:ext>
            </a:extLst>
          </p:cNvPr>
          <p:cNvSpPr/>
          <p:nvPr/>
        </p:nvSpPr>
        <p:spPr>
          <a:xfrm rot="10800000">
            <a:off x="2279457" y="2278002"/>
            <a:ext cx="1661519" cy="384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dirty="0"/>
              <a:t>챕터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63AC1C-BE2A-46E5-B99D-850612554348}"/>
              </a:ext>
            </a:extLst>
          </p:cNvPr>
          <p:cNvSpPr/>
          <p:nvPr/>
        </p:nvSpPr>
        <p:spPr>
          <a:xfrm rot="10800000">
            <a:off x="4382577" y="2304031"/>
            <a:ext cx="1661519" cy="384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9696E9E-BB32-4EC4-928A-3476A37D0E2D}"/>
              </a:ext>
            </a:extLst>
          </p:cNvPr>
          <p:cNvSpPr/>
          <p:nvPr/>
        </p:nvSpPr>
        <p:spPr>
          <a:xfrm rot="10800000">
            <a:off x="6470457" y="2304031"/>
            <a:ext cx="1661519" cy="384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2F1672-6965-415D-BE79-7C872193F853}"/>
              </a:ext>
            </a:extLst>
          </p:cNvPr>
          <p:cNvSpPr/>
          <p:nvPr/>
        </p:nvSpPr>
        <p:spPr>
          <a:xfrm rot="10800000">
            <a:off x="8573577" y="2304031"/>
            <a:ext cx="1661519" cy="384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93844C-2504-40EA-8DA4-47DE240D8801}"/>
              </a:ext>
            </a:extLst>
          </p:cNvPr>
          <p:cNvSpPr/>
          <p:nvPr/>
        </p:nvSpPr>
        <p:spPr>
          <a:xfrm>
            <a:off x="10776026" y="1378142"/>
            <a:ext cx="1020721" cy="982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과거사건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F63C0-6BBE-40C6-A6D9-581AFED19F2C}"/>
              </a:ext>
            </a:extLst>
          </p:cNvPr>
          <p:cNvSpPr/>
          <p:nvPr/>
        </p:nvSpPr>
        <p:spPr>
          <a:xfrm>
            <a:off x="660611" y="1420770"/>
            <a:ext cx="1020721" cy="982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007EF-A1D0-4313-A979-1258A2E95100}"/>
              </a:ext>
            </a:extLst>
          </p:cNvPr>
          <p:cNvSpPr txBox="1"/>
          <p:nvPr/>
        </p:nvSpPr>
        <p:spPr>
          <a:xfrm>
            <a:off x="3848100" y="4169494"/>
            <a:ext cx="55549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 시간상 하루가 지나면</a:t>
            </a:r>
            <a:r>
              <a:rPr lang="en-US" altLang="ko-KR" sz="3200" dirty="0"/>
              <a:t>, </a:t>
            </a:r>
          </a:p>
          <a:p>
            <a:r>
              <a:rPr lang="ko-KR" altLang="en-US" sz="3200" dirty="0"/>
              <a:t>게임 시간상의 과거로 이동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96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7B1EA9-9C70-41EF-B597-BE6ED5B401D7}"/>
              </a:ext>
            </a:extLst>
          </p:cNvPr>
          <p:cNvSpPr txBox="1"/>
          <p:nvPr/>
        </p:nvSpPr>
        <p:spPr>
          <a:xfrm>
            <a:off x="2667000" y="990600"/>
            <a:ext cx="672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플레이어는 여주 </a:t>
            </a:r>
            <a:r>
              <a:rPr lang="en-US" altLang="ko-KR" dirty="0"/>
              <a:t>3</a:t>
            </a:r>
            <a:r>
              <a:rPr lang="ko-KR" altLang="en-US" dirty="0"/>
              <a:t>명과 행복한 학교 생활을 보낸다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시간상 하루가 지나갈수록 스토리는 과거로 흘러가며</a:t>
            </a:r>
            <a:endParaRPr lang="en-US" altLang="ko-KR" dirty="0"/>
          </a:p>
          <a:p>
            <a:r>
              <a:rPr lang="ko-KR" altLang="en-US" dirty="0"/>
              <a:t>플레이어가 고른 결과는 원인을 결정하게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 과정에서 플레이어는 해상 구조대였고 여주를 살리지 못했다는 죄책감에 방학마다 빈 교실에서 그들을 추모하던 것이 밝혀진다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플레이어가 </a:t>
            </a:r>
            <a:r>
              <a:rPr lang="en-US" altLang="ko-KR" dirty="0"/>
              <a:t>1</a:t>
            </a:r>
            <a:r>
              <a:rPr lang="ko-KR" altLang="en-US" dirty="0"/>
              <a:t>에서 보던 환상은 여주들이 행복한 미래를 갖는 소망이 그려진 환상이었고</a:t>
            </a:r>
            <a:r>
              <a:rPr lang="en-US" altLang="ko-KR" dirty="0"/>
              <a:t>, </a:t>
            </a:r>
            <a:r>
              <a:rPr lang="ko-KR" altLang="en-US" dirty="0"/>
              <a:t>이 과정에서 여주들은 주인공에게 죄책감을 그만 덜고 떠나라고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E8066-FAE6-4F5D-803D-0F5694DF1403}"/>
              </a:ext>
            </a:extLst>
          </p:cNvPr>
          <p:cNvSpPr txBox="1"/>
          <p:nvPr/>
        </p:nvSpPr>
        <p:spPr>
          <a:xfrm>
            <a:off x="2804160" y="4595336"/>
            <a:ext cx="672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스토리 진행방식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메멘토</a:t>
            </a:r>
            <a:r>
              <a:rPr lang="en-US" altLang="ko-KR" dirty="0"/>
              <a:t>’</a:t>
            </a:r>
            <a:r>
              <a:rPr lang="ko-KR" altLang="en-US" dirty="0"/>
              <a:t>처럼 게임 시간상 하루가 지나면 하루 이전으로 이동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과거를 추적</a:t>
            </a:r>
            <a:r>
              <a:rPr lang="en-US" altLang="ko-KR" dirty="0"/>
              <a:t>, </a:t>
            </a:r>
            <a:r>
              <a:rPr lang="ko-KR" altLang="en-US" dirty="0"/>
              <a:t>결과가 원인에 영향을 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37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Light</vt:lpstr>
      <vt:lpstr>나눔스퀘어</vt:lpstr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효재 신</dc:creator>
  <cp:lastModifiedBy>효재 신</cp:lastModifiedBy>
  <cp:revision>8</cp:revision>
  <dcterms:created xsi:type="dcterms:W3CDTF">2019-06-27T03:59:14Z</dcterms:created>
  <dcterms:modified xsi:type="dcterms:W3CDTF">2019-06-27T04:48:15Z</dcterms:modified>
</cp:coreProperties>
</file>