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58" r:id="rId6"/>
    <p:sldId id="259" r:id="rId7"/>
    <p:sldId id="262" r:id="rId8"/>
    <p:sldId id="260" r:id="rId9"/>
    <p:sldId id="261" r:id="rId10"/>
    <p:sldId id="263" r:id="rId11"/>
    <p:sldId id="268" r:id="rId12"/>
    <p:sldId id="264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00D8E8-FD2C-4A24-B8FD-D912B83DD095}" v="403" dt="2019-07-02T08:01:02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24" autoAdjust="0"/>
    <p:restoredTop sz="94660"/>
  </p:normalViewPr>
  <p:slideViewPr>
    <p:cSldViewPr snapToGrid="0">
      <p:cViewPr varScale="1">
        <p:scale>
          <a:sx n="53" d="100"/>
          <a:sy n="53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C28A5-8292-4B41-9FAD-FA3EAE853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5D055C-D938-432D-B2E3-23D856ADF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AA542-9F94-468D-BFC0-AC21CD6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737F-CBAE-42B0-80FD-F461B8DD7E4D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B7DB9-0C29-4329-8BFD-AE9A2DD6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B0106-F1D8-467B-B848-6B27DF28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9AE8-13D8-49E9-9C6E-6E1199D47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61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5B6A9-9E02-45C3-99C5-4A984FEC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5DF32E-8AE9-44B2-A972-365FDF79E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355A9-0AD9-4B12-A762-CEDAAA2E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737F-CBAE-42B0-80FD-F461B8DD7E4D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721CC6-EA07-4D3B-9F25-9E359266C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5142E-F932-431B-8298-D6C81D72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9AE8-13D8-49E9-9C6E-6E1199D47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73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145382-7B63-4BED-9388-228CF2EBE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B6F9E1-06C8-46CC-B011-2CF154881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1A9713-922B-4A53-94B3-E6A772AD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737F-CBAE-42B0-80FD-F461B8DD7E4D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960E73-A484-4DD4-AC2C-60A06B4B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4E8E2-8454-4473-B4BC-0E7FB7A0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9AE8-13D8-49E9-9C6E-6E1199D47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73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62F5D-260E-4CAB-99D6-52BF2439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7EAAD-D0DB-4DFC-BDD9-B34257982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AA20C-4043-4E24-B747-368D0F07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737F-CBAE-42B0-80FD-F461B8DD7E4D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E35D0-ACC7-4BFE-9614-A14E6573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86F20-9E0B-42BE-829A-1CB46BA3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9AE8-13D8-49E9-9C6E-6E1199D47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85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57AC7-3048-4FC4-BD09-74C71778F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538002-9F10-4484-8F83-3C8528C3D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1CDA4-3358-49D3-B403-E0514DFF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737F-CBAE-42B0-80FD-F461B8DD7E4D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05AF9-3E3C-4648-975E-3F82E690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1A6A9F-B428-4286-81A4-C8A3347A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9AE8-13D8-49E9-9C6E-6E1199D47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2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86FA9-8F93-401A-BD62-911BEACD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D87319-799F-4CA4-8415-DB468CD72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02E9BF-8F29-46B0-A3EF-A8673DFB8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DC9353-6E92-4C4F-8058-21BC20737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737F-CBAE-42B0-80FD-F461B8DD7E4D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452C3E-6D52-43CB-B3FB-22527559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4D424C-79AC-4F19-8284-B62F1E33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9AE8-13D8-49E9-9C6E-6E1199D47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53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4B82D-E74E-4789-825F-03717579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21B465-8A5E-4F24-B1A0-D3B04ABBD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98B75B-0406-4FCB-9CEF-4C2471FE2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24459C-8A69-486A-8105-B21630BE9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A82151-B4D5-4B10-BBE4-B1369D7D5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F23946-CED6-4173-8AD7-B48E560EA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737F-CBAE-42B0-80FD-F461B8DD7E4D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3B64DE-D013-48A7-B7B2-CDFFBA2D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D1DE12-8D74-4620-9DBE-153FF660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9AE8-13D8-49E9-9C6E-6E1199D47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10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51DBA-973A-4B8A-BD71-2C151C2C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92CEA4-4668-40B5-A59B-1306C719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737F-CBAE-42B0-80FD-F461B8DD7E4D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C8CA5A-0FD3-448C-B211-F8586143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4E0193-EE7E-4355-A0C3-547503BF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9AE8-13D8-49E9-9C6E-6E1199D47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2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1E100B-4C4B-4DF8-8DC7-064C0939A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737F-CBAE-42B0-80FD-F461B8DD7E4D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7A416A-0A0A-4F44-A7B3-04FD7CF3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0EE93B-44FF-497F-82D6-404AAD17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9AE8-13D8-49E9-9C6E-6E1199D47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7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59D62-4F9D-47BC-8CD8-8A667FC2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07D69-681F-4C7D-8A11-1F11F4838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0CDD98-5CE8-4509-9174-F878CED7F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9E5C89-8F02-4FB8-B58E-E3DA6164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737F-CBAE-42B0-80FD-F461B8DD7E4D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3B1FFE-D975-40B4-9E84-67261AB1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B463DA-6DE4-4169-90BD-C5B69864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9AE8-13D8-49E9-9C6E-6E1199D47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2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6F621-9CBA-4A35-A89B-77F9CC1E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FEAE47-968D-4493-B181-45E8F2208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FB27F8-D57F-4E38-994E-A451DD810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0CC75-9A19-4E60-A7E0-1358E8C9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737F-CBAE-42B0-80FD-F461B8DD7E4D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5855B2-59C0-4A0F-848B-5CD6CE70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A3010-A3E2-4E90-B88D-467B5EDE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9AE8-13D8-49E9-9C6E-6E1199D47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63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7127E2-D026-40F3-B1E8-C2CDDFA67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DAFC5C-C25E-4C5D-B74F-ECED94476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D0064-E66E-4069-BBBD-46EE0517D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737F-CBAE-42B0-80FD-F461B8DD7E4D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F1A59-27DD-4AE0-BDE7-E50096EEC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C39E9-3EBC-479C-9821-9F203A16B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99AE8-13D8-49E9-9C6E-6E1199D47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6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youtube.com/watch?v=mJYtkxbzMW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373084-38B1-481F-86D1-CD070547A8B7}"/>
              </a:ext>
            </a:extLst>
          </p:cNvPr>
          <p:cNvSpPr txBox="1"/>
          <p:nvPr/>
        </p:nvSpPr>
        <p:spPr>
          <a:xfrm>
            <a:off x="2743200" y="2721114"/>
            <a:ext cx="7150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퀘스트와 여러 사건 설명 </a:t>
            </a:r>
            <a:r>
              <a:rPr lang="en-US" altLang="ko-KR" sz="4000" b="1" dirty="0"/>
              <a:t>PPT</a:t>
            </a:r>
            <a:r>
              <a:rPr lang="ko-KR" altLang="en-US" sz="4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843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C169C-9BDD-4763-9739-A504ED0D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2" y="402336"/>
            <a:ext cx="11100816" cy="60533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3200" b="1" dirty="0"/>
              <a:t>   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야외에서 할 수 있는 퀘스트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2 </a:t>
            </a:r>
          </a:p>
          <a:p>
            <a:pPr marL="0" indent="0">
              <a:buNone/>
            </a:pPr>
            <a:endParaRPr lang="en-US" altLang="ko-KR" sz="3200" b="1" dirty="0"/>
          </a:p>
          <a:p>
            <a:pPr marL="0" indent="0">
              <a:buNone/>
            </a:pPr>
            <a:r>
              <a:rPr lang="en-US" altLang="ko-KR" sz="2400" dirty="0"/>
              <a:t> 1.  </a:t>
            </a:r>
            <a:r>
              <a:rPr lang="ko-KR" altLang="en-US" sz="2400" dirty="0"/>
              <a:t>타임 캡슐 퀘스트 </a:t>
            </a:r>
            <a:r>
              <a:rPr lang="en-US" altLang="ko-KR" sz="2400" dirty="0"/>
              <a:t>? </a:t>
            </a:r>
            <a:r>
              <a:rPr lang="ko-KR" altLang="en-US" sz="2400" dirty="0"/>
              <a:t>사건 </a:t>
            </a:r>
            <a:r>
              <a:rPr lang="en-US" altLang="ko-KR" sz="2400" dirty="0"/>
              <a:t>? </a:t>
            </a:r>
          </a:p>
          <a:p>
            <a:pPr marL="0" indent="0">
              <a:buNone/>
            </a:pPr>
            <a:r>
              <a:rPr lang="en-US" altLang="ko-KR" sz="2400" dirty="0"/>
              <a:t>     -  </a:t>
            </a:r>
            <a:r>
              <a:rPr lang="ko-KR" altLang="en-US" sz="2400" dirty="0"/>
              <a:t>마지막 퀘스트 거의 </a:t>
            </a:r>
            <a:r>
              <a:rPr lang="en-US" altLang="ko-KR" sz="2400" dirty="0"/>
              <a:t>7</a:t>
            </a:r>
            <a:r>
              <a:rPr lang="ko-KR" altLang="en-US" sz="2400" dirty="0"/>
              <a:t>일에 일어나는 퀘스트 남자와 여주는 서로 사랑하는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</a:t>
            </a:r>
            <a:r>
              <a:rPr lang="ko-KR" altLang="en-US" sz="2400" dirty="0"/>
              <a:t>걸 확인하고 남주는 </a:t>
            </a:r>
            <a:r>
              <a:rPr lang="en-US" altLang="ko-KR" sz="2400" dirty="0"/>
              <a:t>7</a:t>
            </a:r>
            <a:r>
              <a:rPr lang="ko-KR" altLang="en-US" sz="2400" dirty="0"/>
              <a:t>일 과거로 미래에서 온 여주는 다시 미래로 갈 때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</a:t>
            </a:r>
            <a:r>
              <a:rPr lang="ko-KR" altLang="en-US" sz="2400" dirty="0"/>
              <a:t>남주는 미래의 여자친구와 열어 볼 타임 캡슐을 </a:t>
            </a:r>
            <a:r>
              <a:rPr lang="en-US" altLang="ko-KR" sz="2400" dirty="0"/>
              <a:t>(</a:t>
            </a:r>
            <a:r>
              <a:rPr lang="ko-KR" altLang="en-US" sz="2400" dirty="0"/>
              <a:t>소중한 물건 둘만의 물건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</a:t>
            </a:r>
            <a:r>
              <a:rPr lang="ko-KR" altLang="en-US" sz="2400" dirty="0"/>
              <a:t>등 아니면 낡은 시계를 담아 놓는다 </a:t>
            </a:r>
            <a:r>
              <a:rPr lang="en-US" altLang="ko-KR" sz="2400" dirty="0"/>
              <a:t>AND </a:t>
            </a:r>
            <a:r>
              <a:rPr lang="ko-KR" altLang="en-US" sz="2400" dirty="0"/>
              <a:t>편지</a:t>
            </a:r>
            <a:r>
              <a:rPr lang="en-US" altLang="ko-KR" sz="2400" dirty="0"/>
              <a:t>) </a:t>
            </a:r>
            <a:r>
              <a:rPr lang="ko-KR" altLang="en-US" sz="2400" dirty="0"/>
              <a:t>학교에 심어 둔다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       </a:t>
            </a:r>
            <a:r>
              <a:rPr lang="ko-KR" altLang="en-US" sz="2400" dirty="0"/>
              <a:t>목적</a:t>
            </a:r>
            <a:r>
              <a:rPr lang="en-US" altLang="ko-KR" sz="2400" dirty="0"/>
              <a:t>: </a:t>
            </a:r>
            <a:r>
              <a:rPr lang="ko-KR" altLang="en-US" sz="2400" dirty="0"/>
              <a:t>회상하고 감동을 자극 할 수 있다고 생각한다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2. </a:t>
            </a:r>
            <a:r>
              <a:rPr lang="ko-KR" altLang="en-US" sz="2400" dirty="0" err="1"/>
              <a:t>간호실</a:t>
            </a:r>
            <a:r>
              <a:rPr lang="en-US" altLang="ko-KR" sz="2400" dirty="0"/>
              <a:t>: 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다친 여주 양호실에 데려가서 소독해주는 퀘스트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목적 </a:t>
            </a:r>
            <a:r>
              <a:rPr lang="en-US" altLang="ko-KR" sz="2400" dirty="0"/>
              <a:t>: </a:t>
            </a:r>
            <a:r>
              <a:rPr lang="ko-KR" altLang="en-US" sz="2400" dirty="0"/>
              <a:t>여주를 간호해주면서 더욱 가까워지고 미연시에 필요한 장면이라고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    </a:t>
            </a:r>
            <a:r>
              <a:rPr lang="ko-KR" altLang="en-US" sz="2400" dirty="0" err="1"/>
              <a:t>생각함ㅎㅎ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7326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C169C-9BDD-4763-9739-A504ED0D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2" y="402336"/>
            <a:ext cx="11100816" cy="60533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3200" b="1" dirty="0"/>
              <a:t>   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야외에서 할 수 있는 퀘스트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</a:p>
          <a:p>
            <a:pPr marL="0" indent="0">
              <a:buNone/>
            </a:pPr>
            <a:endParaRPr lang="en-US" altLang="ko-KR" sz="3200" b="1" dirty="0"/>
          </a:p>
          <a:p>
            <a:pPr marL="0" indent="0">
              <a:buNone/>
            </a:pPr>
            <a:r>
              <a:rPr lang="en-US" altLang="ko-KR" sz="2400" dirty="0"/>
              <a:t> 1.  </a:t>
            </a:r>
            <a:r>
              <a:rPr lang="ko-KR" altLang="en-US" sz="2400" dirty="0"/>
              <a:t>타임 캡슐 퀘스트 </a:t>
            </a:r>
            <a:r>
              <a:rPr lang="en-US" altLang="ko-KR" sz="2400" dirty="0"/>
              <a:t>? </a:t>
            </a:r>
            <a:r>
              <a:rPr lang="ko-KR" altLang="en-US" sz="2400" dirty="0"/>
              <a:t>사건 </a:t>
            </a:r>
            <a:r>
              <a:rPr lang="en-US" altLang="ko-KR" sz="2400" dirty="0"/>
              <a:t>? </a:t>
            </a:r>
          </a:p>
          <a:p>
            <a:pPr marL="0" indent="0">
              <a:buNone/>
            </a:pPr>
            <a:r>
              <a:rPr lang="en-US" altLang="ko-KR" sz="2400" dirty="0"/>
              <a:t>     -  </a:t>
            </a:r>
            <a:r>
              <a:rPr lang="ko-KR" altLang="en-US" sz="2400" dirty="0"/>
              <a:t>마지막 퀘스트 거의 </a:t>
            </a:r>
            <a:r>
              <a:rPr lang="en-US" altLang="ko-KR" sz="2400" dirty="0"/>
              <a:t>7</a:t>
            </a:r>
            <a:r>
              <a:rPr lang="ko-KR" altLang="en-US" sz="2400" dirty="0"/>
              <a:t>일에 일어나는 퀘스트 남자와 여주는 서로 사랑하는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</a:t>
            </a:r>
            <a:r>
              <a:rPr lang="ko-KR" altLang="en-US" sz="2400" dirty="0"/>
              <a:t>걸 확인하고 남주는 </a:t>
            </a:r>
            <a:r>
              <a:rPr lang="en-US" altLang="ko-KR" sz="2400" dirty="0"/>
              <a:t>7</a:t>
            </a:r>
            <a:r>
              <a:rPr lang="ko-KR" altLang="en-US" sz="2400" dirty="0"/>
              <a:t>일 과거로 미래에서 온 여주는 다시 미래로 갈 때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</a:t>
            </a:r>
            <a:r>
              <a:rPr lang="ko-KR" altLang="en-US" sz="2400" dirty="0"/>
              <a:t>남주는 미래의 여자친구와 열어 볼 타임 캡슐을 </a:t>
            </a:r>
            <a:r>
              <a:rPr lang="en-US" altLang="ko-KR" sz="2400" dirty="0"/>
              <a:t>(</a:t>
            </a:r>
            <a:r>
              <a:rPr lang="ko-KR" altLang="en-US" sz="2400" dirty="0"/>
              <a:t>소중한 물건 둘만의 물건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</a:t>
            </a:r>
            <a:r>
              <a:rPr lang="ko-KR" altLang="en-US" sz="2400" dirty="0"/>
              <a:t>등 아니면 낡은 시계를 담아 놓는다 </a:t>
            </a:r>
            <a:r>
              <a:rPr lang="en-US" altLang="ko-KR" sz="2400" dirty="0"/>
              <a:t>AND </a:t>
            </a:r>
            <a:r>
              <a:rPr lang="ko-KR" altLang="en-US" sz="2400" dirty="0"/>
              <a:t>편지</a:t>
            </a:r>
            <a:r>
              <a:rPr lang="en-US" altLang="ko-KR" sz="2400" dirty="0"/>
              <a:t>) </a:t>
            </a:r>
            <a:r>
              <a:rPr lang="ko-KR" altLang="en-US" sz="2400" dirty="0"/>
              <a:t>학교에 심어 둔다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       </a:t>
            </a:r>
            <a:r>
              <a:rPr lang="ko-KR" altLang="en-US" sz="2400" dirty="0"/>
              <a:t>목적</a:t>
            </a:r>
            <a:r>
              <a:rPr lang="en-US" altLang="ko-KR" sz="2400" dirty="0"/>
              <a:t>: </a:t>
            </a:r>
            <a:r>
              <a:rPr lang="ko-KR" altLang="en-US" sz="2400" dirty="0"/>
              <a:t>회상하고 감동을 자극 할 수 있다고 생각한다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2. </a:t>
            </a:r>
            <a:r>
              <a:rPr lang="ko-KR" altLang="en-US" sz="2400" dirty="0" err="1"/>
              <a:t>간호실</a:t>
            </a:r>
            <a:r>
              <a:rPr lang="en-US" altLang="ko-KR" sz="2400" dirty="0"/>
              <a:t>: 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다친 여주 양호실에 데려가서 소독해주는 퀘스트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목적 </a:t>
            </a:r>
            <a:r>
              <a:rPr lang="en-US" altLang="ko-KR" sz="2400" dirty="0"/>
              <a:t>: </a:t>
            </a:r>
            <a:r>
              <a:rPr lang="ko-KR" altLang="en-US" sz="2400" dirty="0"/>
              <a:t>여주를 간호해주면서 더욱 가까워지고 미연시에 필요한 장면이라고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    </a:t>
            </a:r>
            <a:r>
              <a:rPr lang="ko-KR" altLang="en-US" sz="2400" dirty="0" err="1"/>
              <a:t>생각함ㅎㅎ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0466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C169C-9BDD-4763-9739-A504ED0D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2" y="402336"/>
            <a:ext cx="11100816" cy="6053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b="1" dirty="0"/>
              <a:t>   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과학시간에 할 수 있는 퀘스트 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sz="3200" b="1" dirty="0"/>
          </a:p>
          <a:p>
            <a:pPr marL="0" indent="0">
              <a:buNone/>
            </a:pPr>
            <a:r>
              <a:rPr lang="en-US" altLang="ko-KR" sz="2400" dirty="0"/>
              <a:t> 1. </a:t>
            </a:r>
            <a:r>
              <a:rPr lang="ko-KR" altLang="en-US" sz="2400" dirty="0"/>
              <a:t>과학실에서 장기 위치 맞추기 게임 </a:t>
            </a:r>
            <a:r>
              <a:rPr lang="en-US" altLang="ko-KR" sz="2400" dirty="0"/>
              <a:t>!!</a:t>
            </a:r>
          </a:p>
          <a:p>
            <a:pPr marL="0" indent="0">
              <a:buNone/>
            </a:pPr>
            <a:r>
              <a:rPr lang="en-US" altLang="ko-KR" sz="2400" dirty="0"/>
              <a:t>    (</a:t>
            </a:r>
            <a:r>
              <a:rPr lang="ko-KR" altLang="en-US" sz="2400" dirty="0"/>
              <a:t>방탈출에서 있었던 기억이 있어서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                      </a:t>
            </a:r>
            <a:r>
              <a:rPr lang="ko-KR" altLang="en-US" sz="2400" dirty="0"/>
              <a:t>아이디어 냈습니다</a:t>
            </a:r>
            <a:r>
              <a:rPr lang="en-US" altLang="ko-KR" sz="2400" dirty="0"/>
              <a:t>.)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2.  </a:t>
            </a:r>
            <a:r>
              <a:rPr lang="ko-KR" altLang="en-US" sz="2400" dirty="0"/>
              <a:t>중학생 애들이 비커나 알코올을 이용한 실험 </a:t>
            </a:r>
            <a:r>
              <a:rPr lang="ko-KR" altLang="en-US" sz="2400" dirty="0" err="1"/>
              <a:t>쿠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</a:t>
            </a:r>
            <a:r>
              <a:rPr lang="ko-KR" altLang="en-US" sz="2400" dirty="0"/>
              <a:t>퀘스트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</a:t>
            </a:r>
            <a:r>
              <a:rPr lang="ko-KR" altLang="en-US" sz="2400" dirty="0"/>
              <a:t>전기분해</a:t>
            </a:r>
            <a:r>
              <a:rPr lang="en-US" altLang="ko-KR" sz="2400" dirty="0"/>
              <a:t>, </a:t>
            </a:r>
            <a:r>
              <a:rPr lang="ko-KR" altLang="en-US" sz="2400" dirty="0"/>
              <a:t>무지개 용액 만들기</a:t>
            </a:r>
            <a:r>
              <a:rPr lang="en-US" altLang="ko-KR" sz="2400" dirty="0"/>
              <a:t>, </a:t>
            </a:r>
            <a:r>
              <a:rPr lang="ko-KR" altLang="en-US" sz="2400" dirty="0"/>
              <a:t>반응속도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</a:t>
            </a:r>
            <a:r>
              <a:rPr lang="ko-KR" altLang="en-US" sz="2400" dirty="0"/>
              <a:t>측정</a:t>
            </a:r>
            <a:r>
              <a:rPr lang="en-US" altLang="ko-KR" sz="2400" dirty="0"/>
              <a:t>, </a:t>
            </a:r>
            <a:r>
              <a:rPr lang="ko-KR" altLang="en-US" sz="2400" dirty="0"/>
              <a:t>알코올 발효실험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</a:t>
            </a:r>
            <a:r>
              <a:rPr lang="en-US" altLang="ko-KR" sz="2400" dirty="0">
                <a:hlinkClick r:id="rId2"/>
              </a:rPr>
              <a:t>https://www.youtube.com/watch?v=mJYtkxbzMWI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1026" name="Picture 2" descr="ê³¼íì¤ ì¸ì²´ì ëí ì´ë¯¸ì§ ê²ìê²°ê³¼">
            <a:extLst>
              <a:ext uri="{FF2B5EF4-FFF2-40B4-BE49-F238E27FC236}">
                <a16:creationId xmlns:a16="http://schemas.microsoft.com/office/drawing/2014/main" id="{78DB22D7-E0B5-4C07-B2B1-B97B6FDC4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552" y="548640"/>
            <a:ext cx="4206240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403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C169C-9BDD-4763-9739-A504ED0D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2" y="402336"/>
            <a:ext cx="11100816" cy="6053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b="1" dirty="0"/>
              <a:t>   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도서관에서 할 수 있는 퀘스트 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sz="3200" b="1" dirty="0"/>
          </a:p>
          <a:p>
            <a:pPr marL="0" indent="0">
              <a:buNone/>
            </a:pPr>
            <a:r>
              <a:rPr lang="en-US" altLang="ko-KR" sz="2400" dirty="0"/>
              <a:t> 1. </a:t>
            </a:r>
            <a:r>
              <a:rPr lang="ko-KR" altLang="en-US" sz="2400" dirty="0"/>
              <a:t>여주가 찾는 책들을 </a:t>
            </a:r>
            <a:r>
              <a:rPr lang="ko-KR" altLang="en-US" sz="2400" dirty="0" err="1"/>
              <a:t>꺼내주는</a:t>
            </a:r>
            <a:r>
              <a:rPr lang="ko-KR" altLang="en-US" sz="2400" dirty="0"/>
              <a:t> 행동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여주가 좋아하는 장르가 </a:t>
            </a:r>
            <a:r>
              <a:rPr lang="ko-KR" altLang="en-US" sz="2400" dirty="0" err="1"/>
              <a:t>뭔지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여주가 관심있는 장르가 무엇인지 알 수 있는 퀘스트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2. </a:t>
            </a:r>
            <a:r>
              <a:rPr lang="ko-KR" altLang="en-US" sz="2400" dirty="0"/>
              <a:t>신나는 도서 분리 작업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3. </a:t>
            </a:r>
          </a:p>
        </p:txBody>
      </p:sp>
    </p:spTree>
    <p:extLst>
      <p:ext uri="{BB962C8B-B14F-4D97-AF65-F5344CB8AC3E}">
        <p14:creationId xmlns:p14="http://schemas.microsoft.com/office/powerpoint/2010/main" val="242848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C169C-9BDD-4763-9739-A504ED0D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2" y="402336"/>
            <a:ext cx="11100816" cy="605332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스쿨버스 사고</a:t>
            </a:r>
            <a:r>
              <a:rPr lang="en-US" altLang="ko-KR" sz="2400" dirty="0"/>
              <a:t>: </a:t>
            </a:r>
            <a:r>
              <a:rPr lang="ko-KR" altLang="en-US" sz="2400" dirty="0"/>
              <a:t>스쿨버스를 타고 등</a:t>
            </a:r>
            <a:r>
              <a:rPr lang="en-US" altLang="ko-KR" sz="2400" dirty="0"/>
              <a:t>, </a:t>
            </a:r>
            <a:r>
              <a:rPr lang="ko-KR" altLang="en-US" sz="2400" dirty="0"/>
              <a:t>하교를 하는 중에 발생하는 사고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ex) </a:t>
            </a:r>
            <a:r>
              <a:rPr lang="ko-KR" altLang="en-US" sz="2400" dirty="0"/>
              <a:t>오토바이가 주인공이 스쿨버스에서 내릴 때 바로 앞에서 아주 아찔하게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 </a:t>
            </a:r>
            <a:r>
              <a:rPr lang="ko-KR" altLang="en-US" sz="2400" dirty="0"/>
              <a:t>지나가는 상황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ko-KR" altLang="en-US" sz="2400" dirty="0" err="1"/>
              <a:t>나무부러지는</a:t>
            </a:r>
            <a:r>
              <a:rPr lang="ko-KR" altLang="en-US" sz="2400" dirty="0"/>
              <a:t> 사건</a:t>
            </a:r>
            <a:r>
              <a:rPr lang="en-US" altLang="ko-KR" sz="2400" dirty="0"/>
              <a:t>: </a:t>
            </a:r>
            <a:r>
              <a:rPr lang="ko-KR" altLang="en-US" sz="2400" dirty="0"/>
              <a:t>나무를 조경하는 관리자가 밴 나무가 주인공 쪽으로 떨어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지는 사고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ko-KR" altLang="en-US" sz="2400" dirty="0"/>
              <a:t>가로등 전구</a:t>
            </a:r>
            <a:r>
              <a:rPr lang="en-US" altLang="ko-KR" sz="2400" dirty="0"/>
              <a:t>: </a:t>
            </a:r>
            <a:r>
              <a:rPr lang="ko-KR" altLang="en-US" sz="2400" dirty="0"/>
              <a:t>가로등이나 조명 달린 전구들이 신의 장난과 같이 팍 깨져서 유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리가 튀고 스파크가 터지는 사건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(</a:t>
            </a:r>
            <a:r>
              <a:rPr lang="ko-KR" altLang="en-US" sz="2400" dirty="0"/>
              <a:t>이펙트를 잘 쓰면 좋을 것 같습니다</a:t>
            </a:r>
            <a:r>
              <a:rPr lang="en-US" altLang="ko-KR" sz="2400" dirty="0"/>
              <a:t>.)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4. </a:t>
            </a:r>
            <a:r>
              <a:rPr lang="ko-KR" altLang="en-US" sz="2400" dirty="0"/>
              <a:t>실험실 화재 사건</a:t>
            </a:r>
            <a:r>
              <a:rPr lang="en-US" altLang="ko-KR" sz="2400" dirty="0"/>
              <a:t>: </a:t>
            </a:r>
            <a:r>
              <a:rPr lang="ko-KR" altLang="en-US" sz="2400" dirty="0"/>
              <a:t>실험실에서 실험을 하다가 알코올을 제대로 끄지 못해서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불이 나는 사건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9436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C169C-9BDD-4763-9739-A504ED0D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2" y="402336"/>
            <a:ext cx="11100816" cy="6053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5. </a:t>
            </a:r>
            <a:r>
              <a:rPr lang="ko-KR" altLang="en-US" sz="2400" dirty="0"/>
              <a:t>합선으로 통해 학교에서 </a:t>
            </a:r>
            <a:r>
              <a:rPr lang="ko-KR" altLang="en-US" sz="2400" dirty="0" err="1"/>
              <a:t>불이난다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6. </a:t>
            </a:r>
            <a:r>
              <a:rPr lang="ko-KR" altLang="en-US" sz="2400" dirty="0"/>
              <a:t>주인공이 지각해서 허겁지겁 교실에 들어가는데 문이 쾅 닫히는 사건이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일어난다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7. </a:t>
            </a:r>
            <a:r>
              <a:rPr lang="ko-KR" altLang="en-US" sz="2400" dirty="0"/>
              <a:t>야외에서 죽은 새</a:t>
            </a:r>
            <a:r>
              <a:rPr lang="en-US" altLang="ko-KR" sz="2400" dirty="0"/>
              <a:t>, </a:t>
            </a:r>
            <a:r>
              <a:rPr lang="ko-KR" altLang="en-US" sz="2400" dirty="0"/>
              <a:t>죽은 고양이</a:t>
            </a:r>
            <a:r>
              <a:rPr lang="en-US" altLang="ko-KR" sz="2400" dirty="0"/>
              <a:t>, </a:t>
            </a:r>
            <a:r>
              <a:rPr lang="ko-KR" altLang="en-US" sz="2400" dirty="0"/>
              <a:t>죽은 쥐와 같이 계속 주인공 주변에 죽은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동물들이 보이거나 밟을 뻔한 실수를 반복한다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8. </a:t>
            </a:r>
            <a:r>
              <a:rPr lang="ko-KR" altLang="en-US" sz="2400" dirty="0"/>
              <a:t>주인공의 물건이 계속 부셔지고 없어지는 사건이 일어난다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9. </a:t>
            </a:r>
            <a:r>
              <a:rPr lang="ko-KR" altLang="en-US" sz="2400" dirty="0"/>
              <a:t>물이 묻지않은 손으로 코드를 </a:t>
            </a:r>
            <a:r>
              <a:rPr lang="ko-KR" altLang="en-US" sz="2400" dirty="0" err="1"/>
              <a:t>꼳는데</a:t>
            </a:r>
            <a:r>
              <a:rPr lang="ko-KR" altLang="en-US" sz="2400" dirty="0"/>
              <a:t> 누군가 물을 맺혀 있는지 모르고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ko-KR" altLang="en-US" sz="2400" dirty="0" err="1"/>
              <a:t>꼳아서</a:t>
            </a:r>
            <a:r>
              <a:rPr lang="ko-KR" altLang="en-US" sz="2400" dirty="0"/>
              <a:t> 감전 되는 사건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59350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C169C-9BDD-4763-9739-A504ED0D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2" y="402336"/>
            <a:ext cx="11100816" cy="60533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10. </a:t>
            </a:r>
            <a:r>
              <a:rPr lang="ko-KR" altLang="en-US" sz="2400" dirty="0"/>
              <a:t>실험 동물이 </a:t>
            </a:r>
            <a:r>
              <a:rPr lang="ko-KR" altLang="en-US" sz="2400" dirty="0" err="1"/>
              <a:t>해부되어</a:t>
            </a:r>
            <a:r>
              <a:rPr lang="ko-KR" altLang="en-US" sz="2400" dirty="0"/>
              <a:t> 보관 되어있는 유리가 </a:t>
            </a:r>
            <a:r>
              <a:rPr lang="ko-KR" altLang="en-US" sz="2400" dirty="0" err="1"/>
              <a:t>전시되어있는</a:t>
            </a:r>
            <a:r>
              <a:rPr lang="ko-KR" altLang="en-US" sz="2400" dirty="0"/>
              <a:t> 과학실에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</a:t>
            </a:r>
            <a:r>
              <a:rPr lang="ko-KR" altLang="en-US" sz="2400" dirty="0"/>
              <a:t>책장이 무너지면서 유리가 모두 깨져 </a:t>
            </a:r>
            <a:r>
              <a:rPr lang="ko-KR" altLang="en-US" sz="2400" dirty="0" err="1"/>
              <a:t>해부된</a:t>
            </a:r>
            <a:r>
              <a:rPr lang="ko-KR" altLang="en-US" sz="2400" dirty="0"/>
              <a:t> 시체가 </a:t>
            </a:r>
            <a:r>
              <a:rPr lang="ko-KR" altLang="en-US" sz="2400" dirty="0" err="1"/>
              <a:t>널부러진</a:t>
            </a:r>
            <a:r>
              <a:rPr lang="ko-KR" altLang="en-US" sz="2400" dirty="0"/>
              <a:t> 사건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11. </a:t>
            </a:r>
            <a:r>
              <a:rPr lang="ko-KR" altLang="en-US" sz="2400" dirty="0"/>
              <a:t>실험실에서 실험을 하다가 알코올을 제대로 끄지 못해서 불이 난다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81359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C169C-9BDD-4763-9739-A504ED0D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2" y="402336"/>
            <a:ext cx="11100816" cy="6053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b="1" dirty="0"/>
              <a:t>   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수업시간에 할 수 있는 퀘스트 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sz="3200" b="1" dirty="0"/>
          </a:p>
          <a:p>
            <a:pPr marL="0" indent="0">
              <a:buNone/>
            </a:pPr>
            <a:r>
              <a:rPr lang="en-US" altLang="ko-KR" sz="2400" dirty="0"/>
              <a:t> 1. </a:t>
            </a:r>
            <a:r>
              <a:rPr lang="ko-KR" altLang="en-US" sz="2400" dirty="0"/>
              <a:t>수업시간이 다가오는데 칠판 앞에 숙제가 적혀 있다</a:t>
            </a:r>
            <a:r>
              <a:rPr lang="en-US" altLang="ko-KR" sz="2400" dirty="0"/>
              <a:t>. </a:t>
            </a:r>
            <a:r>
              <a:rPr lang="ko-KR" altLang="en-US" sz="2400" dirty="0"/>
              <a:t>친구들이 주인공에게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숙제 했냐고 물어보고 숙제를 안 한 것을 깨닫는다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주인공은 친구의 숙제를 빌리려고 친구에게 숙제를 빌려 줄 수 있냐고 물어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본다</a:t>
            </a:r>
            <a:r>
              <a:rPr lang="en-US" altLang="ko-KR" sz="2400" dirty="0"/>
              <a:t>. </a:t>
            </a:r>
            <a:r>
              <a:rPr lang="ko-KR" altLang="en-US" sz="2400" dirty="0"/>
              <a:t>퀘스트는 친구에게 숙제를 빌리고 숙제를 선생님 몰래 숙제를 따라   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   한다</a:t>
            </a:r>
            <a:r>
              <a:rPr lang="en-US" altLang="ko-KR" sz="2400" dirty="0"/>
              <a:t>. (</a:t>
            </a:r>
            <a:r>
              <a:rPr lang="ko-KR" altLang="en-US" sz="2400" dirty="0" err="1"/>
              <a:t>히든</a:t>
            </a:r>
            <a:r>
              <a:rPr lang="ko-KR" altLang="en-US" sz="2400" dirty="0"/>
              <a:t> 퀘스트</a:t>
            </a:r>
            <a:r>
              <a:rPr lang="en-US" altLang="ko-KR" sz="2400" dirty="0"/>
              <a:t>: </a:t>
            </a:r>
            <a:r>
              <a:rPr lang="ko-KR" altLang="en-US" sz="2400" dirty="0"/>
              <a:t>칠판에 숙제가 적혀 있는걸 몰래 지운다</a:t>
            </a:r>
            <a:r>
              <a:rPr lang="en-US" altLang="ko-KR" sz="2400" dirty="0"/>
              <a:t>.)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2. </a:t>
            </a:r>
            <a:r>
              <a:rPr lang="ko-KR" altLang="en-US" sz="2400" dirty="0"/>
              <a:t>가정시간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달고나</a:t>
            </a:r>
            <a:r>
              <a:rPr lang="ko-KR" altLang="en-US" sz="2400" dirty="0"/>
              <a:t> 만들기 게임 </a:t>
            </a:r>
            <a:r>
              <a:rPr lang="en-US" altLang="ko-KR" sz="2400" dirty="0"/>
              <a:t>!</a:t>
            </a:r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28606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C169C-9BDD-4763-9739-A504ED0D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2" y="402336"/>
            <a:ext cx="11100816" cy="6053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b="1" dirty="0"/>
              <a:t>    </a:t>
            </a:r>
            <a:r>
              <a:rPr lang="ko-KR" altLang="en-US" sz="3200" b="1" dirty="0" err="1">
                <a:solidFill>
                  <a:schemeClr val="accent5">
                    <a:lumMod val="75000"/>
                  </a:schemeClr>
                </a:solidFill>
              </a:rPr>
              <a:t>쉬는시간에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할 수 있는 퀘스트 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sz="3200" b="1" dirty="0"/>
          </a:p>
          <a:p>
            <a:pPr marL="0" indent="0">
              <a:buNone/>
            </a:pPr>
            <a:r>
              <a:rPr lang="en-US" altLang="ko-KR" sz="2400" dirty="0"/>
              <a:t> 1. </a:t>
            </a:r>
            <a:r>
              <a:rPr lang="ko-KR" altLang="en-US" sz="2400" dirty="0"/>
              <a:t>여주 사진 찍어주는 퀘스트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2. </a:t>
            </a:r>
            <a:r>
              <a:rPr lang="ko-KR" altLang="en-US" sz="2400" dirty="0"/>
              <a:t>여주의 달라진 점 찾기 퀘스트 </a:t>
            </a:r>
            <a:r>
              <a:rPr lang="en-US" altLang="ko-KR" sz="2400" dirty="0"/>
              <a:t>(</a:t>
            </a:r>
            <a:r>
              <a:rPr lang="ko-KR" altLang="en-US" sz="2400" dirty="0"/>
              <a:t> 종주야 나 </a:t>
            </a:r>
            <a:r>
              <a:rPr lang="ko-KR" altLang="en-US" sz="2400" dirty="0" err="1"/>
              <a:t>달라진거</a:t>
            </a:r>
            <a:r>
              <a:rPr lang="ko-KR" altLang="en-US" sz="2400" dirty="0"/>
              <a:t> 뭐 없어</a:t>
            </a:r>
            <a:r>
              <a:rPr lang="en-US" altLang="ko-KR" sz="2400" dirty="0"/>
              <a:t>? , </a:t>
            </a:r>
            <a:r>
              <a:rPr lang="ko-KR" altLang="en-US" sz="2400" dirty="0"/>
              <a:t>여주는 초롱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 err="1"/>
              <a:t>초롱한</a:t>
            </a:r>
            <a:r>
              <a:rPr lang="ko-KR" altLang="en-US" sz="2400" dirty="0"/>
              <a:t> 눈빛으로 쳐 다 본다</a:t>
            </a:r>
            <a:r>
              <a:rPr lang="en-US" altLang="ko-KR" sz="2400" dirty="0"/>
              <a:t>. ) 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목적</a:t>
            </a:r>
            <a:r>
              <a:rPr lang="en-US" altLang="ko-KR" sz="2400" dirty="0"/>
              <a:t>: </a:t>
            </a:r>
            <a:r>
              <a:rPr lang="ko-KR" altLang="en-US" sz="2400" dirty="0"/>
              <a:t>여주를 자세히 볼 수 있는 계기가 되는 시간이다</a:t>
            </a:r>
            <a:r>
              <a:rPr lang="en-US" altLang="ko-KR" sz="2400" dirty="0"/>
              <a:t>. </a:t>
            </a:r>
            <a:r>
              <a:rPr lang="ko-KR" altLang="en-US" sz="2400" dirty="0"/>
              <a:t>눈치가 있다면 시계가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낡아지고 있다던가 생각해보니 너무 낡은 시계를 차고 있어서 의아해 할 수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계기가 되는 퀘스트임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시계를 가리키면 당황스러워 하는 표정과 제스처를 취한다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3. </a:t>
            </a:r>
            <a:r>
              <a:rPr lang="ko-KR" altLang="en-US" sz="2400" dirty="0" err="1"/>
              <a:t>애들한테</a:t>
            </a:r>
            <a:r>
              <a:rPr lang="ko-KR" altLang="en-US" sz="2400" dirty="0"/>
              <a:t> 숙제를 걷어서 모아 선생님한테 제출하는 퀘스트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298126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C169C-9BDD-4763-9739-A504ED0D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2" y="402336"/>
            <a:ext cx="11100816" cy="6053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b="1" dirty="0"/>
              <a:t>    </a:t>
            </a:r>
            <a:r>
              <a:rPr lang="ko-KR" altLang="en-US" sz="3200" b="1" dirty="0" err="1">
                <a:solidFill>
                  <a:schemeClr val="accent5">
                    <a:lumMod val="75000"/>
                  </a:schemeClr>
                </a:solidFill>
              </a:rPr>
              <a:t>쉬는시간에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할 수 있는 퀘스트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sz="3200" b="1" dirty="0"/>
          </a:p>
          <a:p>
            <a:pPr marL="0" indent="0">
              <a:buNone/>
            </a:pPr>
            <a:r>
              <a:rPr lang="en-US" altLang="ko-KR" sz="2400" dirty="0"/>
              <a:t> 4. </a:t>
            </a:r>
            <a:r>
              <a:rPr lang="ko-KR" altLang="en-US" sz="2400" dirty="0"/>
              <a:t>화장해주기 퀘스트 </a:t>
            </a:r>
            <a:r>
              <a:rPr lang="en-US" altLang="ko-KR" sz="2400" dirty="0"/>
              <a:t>: </a:t>
            </a:r>
            <a:r>
              <a:rPr lang="ko-KR" altLang="en-US" sz="2400" dirty="0"/>
              <a:t>이벤트 형식의 퀘스트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2. </a:t>
            </a:r>
            <a:r>
              <a:rPr lang="ko-KR" altLang="en-US" sz="2400" dirty="0"/>
              <a:t>여주의 달라진 점 찾기 퀘스트 </a:t>
            </a:r>
            <a:r>
              <a:rPr lang="en-US" altLang="ko-KR" sz="2400" dirty="0"/>
              <a:t>(</a:t>
            </a:r>
            <a:r>
              <a:rPr lang="ko-KR" altLang="en-US" sz="2400" dirty="0"/>
              <a:t> 종주야 나 </a:t>
            </a:r>
            <a:r>
              <a:rPr lang="ko-KR" altLang="en-US" sz="2400" dirty="0" err="1"/>
              <a:t>달라진거</a:t>
            </a:r>
            <a:r>
              <a:rPr lang="ko-KR" altLang="en-US" sz="2400" dirty="0"/>
              <a:t> 뭐 없어</a:t>
            </a:r>
            <a:r>
              <a:rPr lang="en-US" altLang="ko-KR" sz="2400" dirty="0"/>
              <a:t>? , </a:t>
            </a:r>
            <a:r>
              <a:rPr lang="ko-KR" altLang="en-US" sz="2400" dirty="0"/>
              <a:t>여주는 초롱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 err="1"/>
              <a:t>초롱한</a:t>
            </a:r>
            <a:r>
              <a:rPr lang="ko-KR" altLang="en-US" sz="2400" dirty="0"/>
              <a:t> 눈빛으로 쳐 다 본다</a:t>
            </a:r>
            <a:r>
              <a:rPr lang="en-US" altLang="ko-KR" sz="2400" dirty="0"/>
              <a:t>. ) 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목적</a:t>
            </a:r>
            <a:r>
              <a:rPr lang="en-US" altLang="ko-KR" sz="2400" dirty="0"/>
              <a:t>: </a:t>
            </a:r>
            <a:r>
              <a:rPr lang="ko-KR" altLang="en-US" sz="2400" dirty="0"/>
              <a:t>여주를 자세히 볼 수 있는 계기가 되는 시간이다</a:t>
            </a:r>
            <a:r>
              <a:rPr lang="en-US" altLang="ko-KR" sz="2400" dirty="0"/>
              <a:t>. </a:t>
            </a:r>
            <a:r>
              <a:rPr lang="ko-KR" altLang="en-US" sz="2400" dirty="0"/>
              <a:t>눈치가 있다면 시계가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낡아지고 있다던가 생각해보니 너무 낡은 시계를 차고 있어서 의아해 할 수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계기가 되는 퀘스트임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시계를 가리키면 당황스러워 하는 표정과 제스처를 취한다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3. </a:t>
            </a:r>
            <a:r>
              <a:rPr lang="ko-KR" altLang="en-US" sz="2400" dirty="0" err="1"/>
              <a:t>애들한테</a:t>
            </a:r>
            <a:r>
              <a:rPr lang="ko-KR" altLang="en-US" sz="2400" dirty="0"/>
              <a:t> 숙제를 걷어서 모아 선생님한테 제출하는 퀘스트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7178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C169C-9BDD-4763-9739-A504ED0D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2" y="402336"/>
            <a:ext cx="11100816" cy="6053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b="1" dirty="0"/>
              <a:t>   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동아리 활동 시간에 할 수 있는 퀘스트 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sz="3200" b="1" dirty="0"/>
          </a:p>
          <a:p>
            <a:pPr marL="0" indent="0">
              <a:buNone/>
            </a:pPr>
            <a:r>
              <a:rPr lang="en-US" altLang="ko-KR" sz="2400" dirty="0"/>
              <a:t> 1. </a:t>
            </a:r>
            <a:r>
              <a:rPr lang="ko-KR" altLang="en-US" sz="2400" dirty="0"/>
              <a:t>낚시하는 동아리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2. </a:t>
            </a:r>
            <a:r>
              <a:rPr lang="ko-KR" altLang="en-US" sz="2400" dirty="0" err="1"/>
              <a:t>총쏘는</a:t>
            </a:r>
            <a:r>
              <a:rPr lang="ko-KR" altLang="en-US" sz="2400" dirty="0"/>
              <a:t> 동아리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3. </a:t>
            </a:r>
            <a:r>
              <a:rPr lang="ko-KR" altLang="en-US" sz="2400" dirty="0"/>
              <a:t>과학 연구하는 동아리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4. </a:t>
            </a:r>
            <a:r>
              <a:rPr lang="ko-KR" altLang="en-US" sz="2400" dirty="0" err="1"/>
              <a:t>화살쏘는</a:t>
            </a:r>
            <a:r>
              <a:rPr lang="ko-KR" altLang="en-US" sz="2400" dirty="0"/>
              <a:t> 동아리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55269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C169C-9BDD-4763-9739-A504ED0D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2" y="402336"/>
            <a:ext cx="11100816" cy="6053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b="1" dirty="0"/>
              <a:t>   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야외에서 할 수 있는 퀘스트 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sz="3200" b="1" dirty="0"/>
          </a:p>
          <a:p>
            <a:pPr marL="0" indent="0">
              <a:buNone/>
            </a:pPr>
            <a:r>
              <a:rPr lang="en-US" altLang="ko-KR" sz="2400" dirty="0"/>
              <a:t> 1. </a:t>
            </a:r>
            <a:r>
              <a:rPr lang="ko-KR" altLang="en-US" sz="2400" dirty="0"/>
              <a:t>학교 안에는 작은 밭이랑 가축들을 키운다 주인공이 당번이라면 작은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   밭에서 강낭콩을 </a:t>
            </a:r>
            <a:r>
              <a:rPr lang="ko-KR" altLang="en-US" sz="2400" dirty="0" err="1"/>
              <a:t>캐오고</a:t>
            </a:r>
            <a:r>
              <a:rPr lang="ko-KR" altLang="en-US" sz="2400" dirty="0"/>
              <a:t> 강낭콩을 키우는 퀘스트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목적</a:t>
            </a:r>
            <a:r>
              <a:rPr lang="en-US" altLang="ko-KR" sz="2400" dirty="0"/>
              <a:t>: (</a:t>
            </a:r>
            <a:r>
              <a:rPr lang="ko-KR" altLang="en-US" sz="2400" dirty="0"/>
              <a:t>시간</a:t>
            </a:r>
            <a:r>
              <a:rPr lang="en-US" altLang="ko-KR" sz="2400" dirty="0"/>
              <a:t>)</a:t>
            </a:r>
            <a:r>
              <a:rPr lang="ko-KR" altLang="en-US" sz="2400" dirty="0"/>
              <a:t>의 지남을 느낄 수 있도록 하는 용도 </a:t>
            </a:r>
            <a:r>
              <a:rPr lang="en-US" altLang="ko-KR" sz="2400" dirty="0"/>
              <a:t>, </a:t>
            </a:r>
          </a:p>
          <a:p>
            <a:pPr marL="0" indent="0">
              <a:buNone/>
            </a:pPr>
            <a:r>
              <a:rPr lang="en-US" altLang="ko-KR" sz="2400" dirty="0"/>
              <a:t>            </a:t>
            </a:r>
            <a:r>
              <a:rPr lang="ko-KR" altLang="en-US" sz="2400" dirty="0" err="1"/>
              <a:t>가축들에게</a:t>
            </a:r>
            <a:r>
              <a:rPr lang="ko-KR" altLang="en-US" sz="2400" dirty="0"/>
              <a:t> 먹이를 주고 가축들을 사랑해준다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           </a:t>
            </a:r>
            <a:r>
              <a:rPr lang="ko-KR" altLang="en-US" sz="2400" dirty="0"/>
              <a:t>여주에게 호감도를 높일 수 있다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2. </a:t>
            </a:r>
            <a:r>
              <a:rPr lang="ko-KR" altLang="en-US" sz="2400" dirty="0"/>
              <a:t>토마토 키우기 퀘스트 </a:t>
            </a:r>
            <a:r>
              <a:rPr lang="en-US" altLang="ko-KR" sz="2400" dirty="0"/>
              <a:t>: </a:t>
            </a:r>
            <a:r>
              <a:rPr lang="ko-KR" altLang="en-US" sz="2400" dirty="0"/>
              <a:t>토마토를 학교에서 직접 키워서 토마토 </a:t>
            </a:r>
            <a:r>
              <a:rPr lang="en-US" altLang="ko-KR" sz="2400" dirty="0"/>
              <a:t>5</a:t>
            </a:r>
            <a:r>
              <a:rPr lang="ko-KR" altLang="en-US" sz="2400" dirty="0"/>
              <a:t>개를 수확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해 친구들에게 나눠 주세요</a:t>
            </a:r>
            <a:r>
              <a:rPr lang="en-US" altLang="ko-K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2899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876</Words>
  <Application>Microsoft Office PowerPoint</Application>
  <PresentationFormat>와이드스크린</PresentationFormat>
  <Paragraphs>129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Pinko ahna</dc:creator>
  <cp:lastModifiedBy>Pinko ahna</cp:lastModifiedBy>
  <cp:revision>5</cp:revision>
  <dcterms:created xsi:type="dcterms:W3CDTF">2019-07-02T03:58:04Z</dcterms:created>
  <dcterms:modified xsi:type="dcterms:W3CDTF">2019-07-02T08:01:58Z</dcterms:modified>
</cp:coreProperties>
</file>