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03" r:id="rId2"/>
    <p:sldId id="258" r:id="rId3"/>
    <p:sldId id="261" r:id="rId4"/>
    <p:sldId id="334" r:id="rId5"/>
    <p:sldId id="328" r:id="rId6"/>
    <p:sldId id="329" r:id="rId7"/>
    <p:sldId id="330" r:id="rId8"/>
    <p:sldId id="331" r:id="rId9"/>
    <p:sldId id="338" r:id="rId10"/>
    <p:sldId id="287" r:id="rId11"/>
    <p:sldId id="363" r:id="rId12"/>
    <p:sldId id="288" r:id="rId13"/>
    <p:sldId id="289" r:id="rId14"/>
    <p:sldId id="317" r:id="rId15"/>
    <p:sldId id="302" r:id="rId16"/>
  </p:sldIdLst>
  <p:sldSz cx="9144000" cy="5715000" type="screen16x10"/>
  <p:notesSz cx="6858000" cy="9144000"/>
  <p:embeddedFontLst>
    <p:embeddedFont>
      <p:font typeface="나눔명조" panose="020B0600000101010101" charset="-127"/>
      <p:regular r:id="rId18"/>
      <p:bold r:id="rId19"/>
    </p:embeddedFont>
    <p:embeddedFont>
      <p:font typeface="-윤고딕340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조선일보명조" panose="02030304000000000000" pitchFamily="18" charset="-127"/>
      <p:regular r:id="rId23"/>
    </p:embeddedFont>
    <p:embeddedFont>
      <p:font typeface="-윤고딕360" panose="02030504000101010101" pitchFamily="18" charset="-127"/>
      <p:regular r:id="rId24"/>
    </p:embeddedFont>
    <p:embeddedFont>
      <p:font typeface="-윤고딕310" panose="02030504000101010101" pitchFamily="18" charset="-127"/>
      <p:regular r:id="rId25"/>
    </p:embeddedFont>
    <p:embeddedFont>
      <p:font typeface="-윤고딕320" panose="0203050400010101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5350"/>
    <a:srgbClr val="D99694"/>
    <a:srgbClr val="8C4306"/>
    <a:srgbClr val="E8734E"/>
    <a:srgbClr val="E35123"/>
    <a:srgbClr val="FF66CC"/>
    <a:srgbClr val="EF629F"/>
    <a:srgbClr val="F27AAD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2" autoAdjust="0"/>
    <p:restoredTop sz="91283" autoAdjust="0"/>
  </p:normalViewPr>
  <p:slideViewPr>
    <p:cSldViewPr>
      <p:cViewPr varScale="1">
        <p:scale>
          <a:sx n="94" d="100"/>
          <a:sy n="94" d="100"/>
        </p:scale>
        <p:origin x="1378" y="10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F699E006-6764-4DE4-A28A-6482D6DA9C7D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15FDA5E-4099-4A3D-BC1B-90C181D1F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기획서 발표 때 했던 부분은 간략히 하거나 생략하고</a:t>
            </a:r>
            <a:r>
              <a:rPr lang="en-US" altLang="ko-KR" dirty="0"/>
              <a:t>, </a:t>
            </a:r>
            <a:r>
              <a:rPr lang="ko-KR" altLang="en-US" dirty="0"/>
              <a:t>설계부분을 중심으로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0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8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1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수행 시나리오를 구체적으로 하시라 하셨다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1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연동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2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연동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4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D40B2C8C-0472-48E6-A857-5DD52F35463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025964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rPr>
              <a:t>The 592</a:t>
            </a:r>
            <a:endParaRPr lang="ko-KR" altLang="en-US" sz="4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75857" y="2792487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1" y="41536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2013154015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오한나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전소영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2013154030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이혜인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75857" y="28511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6093" y="2934930"/>
            <a:ext cx="452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영상처리를 이용한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피부톤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판별과 사진 편집 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956" y="3206093"/>
            <a:ext cx="5240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Personal Color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&amp; Photo Edit Application using Image Processing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5"/>
    </mc:Choice>
    <mc:Fallback xmlns="">
      <p:transition spd="slow" advTm="10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개발환경 및 개발방법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9"/>
          <a:stretch/>
        </p:blipFill>
        <p:spPr>
          <a:xfrm>
            <a:off x="2231740" y="885428"/>
            <a:ext cx="468052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07908" y="1878141"/>
            <a:ext cx="16711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Open CV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32240" y="1879289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Higher than 4.4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android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3649588"/>
            <a:ext cx="312322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Face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Iris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Daugman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Algorithm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6554" y="4081636"/>
            <a:ext cx="32161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Color Extraction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Use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YCbCr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Color Model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개발현황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702" y="985292"/>
            <a:ext cx="56166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개발 완료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서버를 통한 회원가입 및 로그인 기능 추가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 컬러 결과를 포함한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UI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완성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OPEN CV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를 이용한 얼굴 인식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개발 중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잘 알려진 연예인을 통한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분석 결과 수집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OPEN CV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를 이용한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홍채 색 추출을 위한 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코 인식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사진 편집 기능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얼굴인식 코드와 안드로이드 연동 문제 해결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해야할 것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얼굴인식 완료 후 정보 추출하여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찾는 알고리즘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네트워크와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DB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연동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업무분담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26170"/>
              </p:ext>
            </p:extLst>
          </p:nvPr>
        </p:nvGraphicFramePr>
        <p:xfrm>
          <a:off x="1115616" y="1633364"/>
          <a:ext cx="6912769" cy="3024336"/>
        </p:xfrm>
        <a:graphic>
          <a:graphicData uri="http://schemas.openxmlformats.org/drawingml/2006/table">
            <a:tbl>
              <a:tblPr/>
              <a:tblGrid>
                <a:gridCol w="1913908">
                  <a:extLst>
                    <a:ext uri="{9D8B030D-6E8A-4147-A177-3AD203B41FA5}">
                      <a16:colId xmlns:a16="http://schemas.microsoft.com/office/drawing/2014/main" val="222245449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691191402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1774275278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89779718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오한나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전소영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이혜인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258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수집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기존 사례 및 참고자료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퍼스널 컬러에 대한 전반적인 이론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포토샵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들어가는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05159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사진 편집에 들어가는 스마트 영상처리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입력 영상 판별 및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얼굴 인식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618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테스트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유지보수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"/>
    </mc:Choice>
    <mc:Fallback xmlns="">
      <p:transition spd="slow" advTm="37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졸업연구 수행일정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3143"/>
              </p:ext>
            </p:extLst>
          </p:nvPr>
        </p:nvGraphicFramePr>
        <p:xfrm>
          <a:off x="539553" y="937779"/>
          <a:ext cx="8064895" cy="4482434"/>
        </p:xfrm>
        <a:graphic>
          <a:graphicData uri="http://schemas.openxmlformats.org/drawingml/2006/table">
            <a:tbl>
              <a:tblPr/>
              <a:tblGrid>
                <a:gridCol w="1782566">
                  <a:extLst>
                    <a:ext uri="{9D8B030D-6E8A-4147-A177-3AD203B41FA5}">
                      <a16:colId xmlns:a16="http://schemas.microsoft.com/office/drawing/2014/main" val="3969968091"/>
                    </a:ext>
                  </a:extLst>
                </a:gridCol>
                <a:gridCol w="1931114">
                  <a:extLst>
                    <a:ext uri="{9D8B030D-6E8A-4147-A177-3AD203B41FA5}">
                      <a16:colId xmlns:a16="http://schemas.microsoft.com/office/drawing/2014/main" val="3711168253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73807587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9116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953655470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5266236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35167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827713158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387111196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6749255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0158158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4189006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07697208"/>
                    </a:ext>
                  </a:extLst>
                </a:gridCol>
              </a:tblGrid>
              <a:tr h="32319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추천사항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88728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473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명세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978297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91679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87060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▶코딩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52856"/>
                  </a:ext>
                </a:extLst>
              </a:tr>
              <a:tr h="313066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시험 및 데모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유니트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39551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 통합시험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824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완전성 보강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22114"/>
                  </a:ext>
                </a:extLst>
              </a:tr>
              <a:tr h="32319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중간보고서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39116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98449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▶산업기술대전 참가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77521"/>
                  </a:ext>
                </a:extLst>
              </a:tr>
              <a:tr h="392314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졸업작품 최종 보고서 작업 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최종보고서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7858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6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"/>
    </mc:Choice>
    <mc:Fallback xmlns="">
      <p:transition spd="slow" advTm="18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필요기술 및 참고문헌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1238"/>
            <a:ext cx="75608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안드로이드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프로그래밍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그림으로 쉽게 설명하는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Android Studio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프로그램의 핵심 개념과 전반적인 기능에 대한 이해 및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C++ API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OpenCV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프로그래밍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기본 클래스를 이용한 그래픽 영상파일 입출력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공간영역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필터링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영상특징 검출 등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 Algorithms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개발에 대한 전반적인 코드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특허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 컬러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매칭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시스템 및 방법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얼굴이미지에서 컬러 데이터를 추출하고 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여름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겨울 고유의 색과 접목하여 최적의 퍼스널컬러를 매칭하는 시스템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"/>
    </mc:Choice>
    <mc:Fallback xmlns="">
      <p:transition spd="slow" advTm="15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5452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52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8367" y="193204"/>
            <a:ext cx="978153" cy="745618"/>
            <a:chOff x="4097680" y="693863"/>
            <a:chExt cx="978153" cy="745618"/>
          </a:xfrm>
        </p:grpSpPr>
        <p:sp>
          <p:nvSpPr>
            <p:cNvPr id="3" name="TextBox 2"/>
            <p:cNvSpPr txBox="1"/>
            <p:nvPr/>
          </p:nvSpPr>
          <p:spPr>
            <a:xfrm>
              <a:off x="4310879" y="693863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cs typeface="조선일보명조" panose="02030304000000000000" pitchFamily="18" charset="-127"/>
                </a:rPr>
                <a:t>The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680" y="854706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  <a:cs typeface="조선일보명조" pitchFamily="18" charset="-127"/>
                </a:rPr>
                <a:t>592</a:t>
              </a:r>
              <a:endParaRPr lang="ko-KR" altLang="en-US" sz="3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043223" y="948510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1020" y="1171485"/>
            <a:ext cx="192071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지적 사항 및 대응 방안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개요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수행 시나리오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구성도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 환경 및 개발 방법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개발현황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업무분담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수행 일정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필요기술 및 참고문헌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3223" y="5392216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43223" y="100714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43223" y="53903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43223" y="544978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spd="slow" advTm="27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지적 사항 및 대응 방안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2774" y="220942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1. 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서버 이외의 서버 기능이 없고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 서버의 기능을 추가하고 명확히 할 것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3251" y="3433564"/>
            <a:ext cx="483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로그인 기능과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SNS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기능을 추가하여 로그인 후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자신이 수정한 이미지를 사람들과 공유할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2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종합설계개요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8338" y="1345332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복합적 사진 편집을 한번에 할 수 있는 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Beauty All-In-One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앱의 부재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8338" y="2137420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톤 측정 가격의 부담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아래쪽 2"/>
          <p:cNvSpPr/>
          <p:nvPr/>
        </p:nvSpPr>
        <p:spPr>
          <a:xfrm>
            <a:off x="4355976" y="2929508"/>
            <a:ext cx="720080" cy="720080"/>
          </a:xfrm>
          <a:prstGeom prst="downArrow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8338" y="3793604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촬영 후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한번에 사진 편집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8338" y="4549688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유저의 </a:t>
            </a:r>
            <a:r>
              <a:rPr lang="ko-KR" altLang="en-US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퍼스널컬러를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파악하여 그에 따른 색조 화장품 및 스타일링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32229" y="1037041"/>
            <a:ext cx="1261029" cy="1226817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418368" y="1045506"/>
            <a:ext cx="1250365" cy="1218352"/>
            <a:chOff x="1019587" y="2306233"/>
            <a:chExt cx="1628895" cy="1567244"/>
          </a:xfrm>
        </p:grpSpPr>
        <p:sp>
          <p:nvSpPr>
            <p:cNvPr id="74" name="타원 7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76392" y="2780495"/>
              <a:ext cx="1289476" cy="7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763400" y="1037041"/>
            <a:ext cx="1249150" cy="1191292"/>
            <a:chOff x="1019587" y="2306233"/>
            <a:chExt cx="1628895" cy="1567244"/>
          </a:xfrm>
        </p:grpSpPr>
        <p:sp>
          <p:nvSpPr>
            <p:cNvPr id="114" name="타원 11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27725" y="2876766"/>
              <a:ext cx="1437059" cy="44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 편집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61620" y="985474"/>
            <a:ext cx="1327689" cy="1309033"/>
            <a:chOff x="2043713" y="1489847"/>
            <a:chExt cx="1327689" cy="1309033"/>
          </a:xfrm>
        </p:grpSpPr>
        <p:sp>
          <p:nvSpPr>
            <p:cNvPr id="100" name="TextBox 99"/>
            <p:cNvSpPr txBox="1"/>
            <p:nvPr/>
          </p:nvSpPr>
          <p:spPr>
            <a:xfrm>
              <a:off x="2416442" y="199415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Main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2465198" y="2653455"/>
            <a:ext cx="1327689" cy="1309033"/>
            <a:chOff x="2043713" y="1489847"/>
            <a:chExt cx="1327689" cy="1309033"/>
          </a:xfrm>
        </p:grpSpPr>
        <p:sp>
          <p:nvSpPr>
            <p:cNvPr id="123" name="TextBox 122"/>
            <p:cNvSpPr txBox="1"/>
            <p:nvPr/>
          </p:nvSpPr>
          <p:spPr>
            <a:xfrm>
              <a:off x="2443694" y="1994153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SNS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2461620" y="4290925"/>
            <a:ext cx="1327689" cy="1309033"/>
            <a:chOff x="2043713" y="1489847"/>
            <a:chExt cx="1327689" cy="1309033"/>
          </a:xfrm>
        </p:grpSpPr>
        <p:sp>
          <p:nvSpPr>
            <p:cNvPr id="144" name="TextBox 143"/>
            <p:cNvSpPr txBox="1"/>
            <p:nvPr/>
          </p:nvSpPr>
          <p:spPr>
            <a:xfrm>
              <a:off x="2272450" y="1866049"/>
              <a:ext cx="9412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Login /</a:t>
              </a:r>
              <a:b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회원가입</a:t>
              </a: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2043713" y="1489847"/>
              <a:ext cx="1327689" cy="1309033"/>
              <a:chOff x="1115840" y="3348667"/>
              <a:chExt cx="1529764" cy="1453049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1288241" y="3430090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166919" y="3352141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230953" y="3348667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198413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198412" y="339028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86928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286928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135692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1224207" y="3505572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1224207" y="3433564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1115840" y="3442979"/>
                <a:ext cx="1357363" cy="1296144"/>
              </a:xfrm>
              <a:prstGeom prst="ellipse">
                <a:avLst/>
              </a:prstGeom>
              <a:noFill/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4077163" y="2687565"/>
            <a:ext cx="1316095" cy="1233009"/>
            <a:chOff x="1019587" y="2306233"/>
            <a:chExt cx="1628895" cy="1567244"/>
          </a:xfrm>
        </p:grpSpPr>
        <p:sp>
          <p:nvSpPr>
            <p:cNvPr id="158" name="타원 157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302442" y="2736361"/>
              <a:ext cx="1087215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Time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Line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090523" y="4385525"/>
            <a:ext cx="1236643" cy="1202478"/>
            <a:chOff x="1019587" y="2306233"/>
            <a:chExt cx="1628895" cy="1567244"/>
          </a:xfrm>
        </p:grpSpPr>
        <p:sp>
          <p:nvSpPr>
            <p:cNvPr id="169" name="타원 16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83542" y="2913931"/>
              <a:ext cx="1087215" cy="44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내 계정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 rot="16200000">
            <a:off x="447373" y="2888804"/>
            <a:ext cx="3286078" cy="855341"/>
            <a:chOff x="2944518" y="2607197"/>
            <a:chExt cx="3286078" cy="855341"/>
          </a:xfrm>
        </p:grpSpPr>
        <p:cxnSp>
          <p:nvCxnSpPr>
            <p:cNvPr id="139" name="직선 연결선 138"/>
            <p:cNvCxnSpPr/>
            <p:nvPr/>
          </p:nvCxnSpPr>
          <p:spPr>
            <a:xfrm flipV="1">
              <a:off x="6230596" y="2955445"/>
              <a:ext cx="0" cy="507093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100000">
                    <a:srgbClr val="EF62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2952785" y="2951221"/>
              <a:ext cx="0" cy="507093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100000">
                    <a:srgbClr val="F27AA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cxnSpLocks/>
              <a:stCxn id="135" idx="2"/>
            </p:cNvCxnSpPr>
            <p:nvPr/>
          </p:nvCxnSpPr>
          <p:spPr>
            <a:xfrm rot="5400000" flipH="1" flipV="1">
              <a:off x="4180544" y="3008425"/>
              <a:ext cx="802458" cy="1"/>
            </a:xfrm>
            <a:prstGeom prst="line">
              <a:avLst/>
            </a:prstGeom>
            <a:ln w="28575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cxnSpLocks/>
            </p:cNvCxnSpPr>
            <p:nvPr/>
          </p:nvCxnSpPr>
          <p:spPr>
            <a:xfrm rot="5400000" flipV="1">
              <a:off x="4572648" y="1330088"/>
              <a:ext cx="8009" cy="3264269"/>
            </a:xfrm>
            <a:prstGeom prst="line">
              <a:avLst/>
            </a:prstGeom>
            <a:ln w="28575">
              <a:gradFill>
                <a:gsLst>
                  <a:gs pos="0">
                    <a:srgbClr val="EF629F"/>
                  </a:gs>
                  <a:gs pos="53000">
                    <a:schemeClr val="accent6">
                      <a:lumMod val="40000"/>
                      <a:lumOff val="60000"/>
                    </a:schemeClr>
                  </a:gs>
                  <a:gs pos="100000">
                    <a:srgbClr val="EF629F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79512" y="2531630"/>
            <a:ext cx="1659240" cy="1580891"/>
            <a:chOff x="336888" y="1029245"/>
            <a:chExt cx="1853416" cy="1756247"/>
          </a:xfrm>
        </p:grpSpPr>
        <p:sp>
          <p:nvSpPr>
            <p:cNvPr id="48" name="타원 47"/>
            <p:cNvSpPr/>
            <p:nvPr/>
          </p:nvSpPr>
          <p:spPr>
            <a:xfrm>
              <a:off x="434293" y="1201316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84075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451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2091" y="1029245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8313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9552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228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88" y="1621742"/>
              <a:ext cx="1853416" cy="718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Application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9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연결선 149"/>
          <p:cNvCxnSpPr/>
          <p:nvPr/>
        </p:nvCxnSpPr>
        <p:spPr>
          <a:xfrm flipV="1">
            <a:off x="6453242" y="2971453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EF629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570404" y="2974428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V="1">
            <a:off x="4572000" y="2586345"/>
            <a:ext cx="0" cy="392889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40294" y="1273324"/>
            <a:ext cx="1453206" cy="1402641"/>
            <a:chOff x="1019587" y="2306234"/>
            <a:chExt cx="1628895" cy="1567243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4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1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98878" y="392927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일반촬영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8779" y="3828649"/>
            <a:ext cx="83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Mode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838743" y="3444734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2" y="3380707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877562" y="3444031"/>
            <a:ext cx="1327689" cy="1309033"/>
            <a:chOff x="1115840" y="3348667"/>
            <a:chExt cx="1529764" cy="1453049"/>
          </a:xfrm>
        </p:grpSpPr>
        <p:sp>
          <p:nvSpPr>
            <p:cNvPr id="135" name="타원 13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198412" y="339028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07350" y="4925987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55776" y="2971298"/>
            <a:ext cx="3888432" cy="7936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3160358" y="4082466"/>
            <a:ext cx="1001504" cy="0"/>
          </a:xfrm>
          <a:prstGeom prst="line">
            <a:avLst/>
          </a:prstGeom>
          <a:ln w="28575">
            <a:gradFill flip="none" rotWithShape="1"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72357" y="3929271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9" name="직선 연결선 48"/>
          <p:cNvCxnSpPr>
            <a:cxnSpLocks/>
            <a:stCxn id="48" idx="3"/>
          </p:cNvCxnSpPr>
          <p:nvPr/>
        </p:nvCxnSpPr>
        <p:spPr>
          <a:xfrm>
            <a:off x="5060312" y="4083160"/>
            <a:ext cx="780806" cy="693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41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4522578" y="2275796"/>
            <a:ext cx="0" cy="426465"/>
          </a:xfrm>
          <a:prstGeom prst="line">
            <a:avLst/>
          </a:prstGeom>
          <a:ln w="28575">
            <a:gradFill>
              <a:gsLst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779912" y="954386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41126" y="2875053"/>
              <a:ext cx="1164068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사진편집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78185" y="2914792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741536" y="3427694"/>
            <a:ext cx="839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3832" y="4370815"/>
            <a:ext cx="1872208" cy="4924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원클릭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뷰티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 flipV="1">
            <a:off x="2636173" y="2696765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</p:cNvCxnSpPr>
          <p:nvPr/>
        </p:nvCxnSpPr>
        <p:spPr>
          <a:xfrm>
            <a:off x="2627784" y="2696671"/>
            <a:ext cx="3600400" cy="559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26640" y="3378189"/>
            <a:ext cx="101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Calibrate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947019" y="2911662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693997" y="4334309"/>
            <a:ext cx="1872208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눈 확대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갸름하게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미백효과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잡티제거</a:t>
            </a:r>
          </a:p>
        </p:txBody>
      </p:sp>
      <p:cxnSp>
        <p:nvCxnSpPr>
          <p:cNvPr id="154" name="직선 연결선 153"/>
          <p:cNvCxnSpPr>
            <a:cxnSpLocks/>
          </p:cNvCxnSpPr>
          <p:nvPr/>
        </p:nvCxnSpPr>
        <p:spPr>
          <a:xfrm flipV="1">
            <a:off x="6214899" y="2693542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37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66495" y="2425729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27261" y="2773233"/>
              <a:ext cx="1218622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604074" y="2415657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727261" y="2915183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피부톤체크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4502" y="21967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095725" y="1699894"/>
            <a:ext cx="1327689" cy="1309033"/>
            <a:chOff x="1115840" y="3348667"/>
            <a:chExt cx="1529764" cy="1453049"/>
          </a:xfrm>
        </p:grpSpPr>
        <p:sp>
          <p:nvSpPr>
            <p:cNvPr id="75" name="타원 7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394528" y="3693531"/>
            <a:ext cx="76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선택지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099256" y="3210226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9" name="직선 연결선 68"/>
          <p:cNvCxnSpPr>
            <a:cxnSpLocks/>
          </p:cNvCxnSpPr>
          <p:nvPr/>
        </p:nvCxnSpPr>
        <p:spPr>
          <a:xfrm flipV="1">
            <a:off x="191205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cxnSpLocks/>
          </p:cNvCxnSpPr>
          <p:nvPr/>
        </p:nvCxnSpPr>
        <p:spPr>
          <a:xfrm flipV="1">
            <a:off x="1719356" y="3121647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5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cxnSpLocks/>
          </p:cNvCxnSpPr>
          <p:nvPr/>
        </p:nvCxnSpPr>
        <p:spPr>
          <a:xfrm flipV="1">
            <a:off x="1920901" y="2196754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cxnSpLocks/>
          </p:cNvCxnSpPr>
          <p:nvPr/>
        </p:nvCxnSpPr>
        <p:spPr>
          <a:xfrm flipV="1">
            <a:off x="1905317" y="4015643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</p:cNvCxnSpPr>
          <p:nvPr/>
        </p:nvCxnSpPr>
        <p:spPr>
          <a:xfrm flipV="1">
            <a:off x="440158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 flipV="1">
            <a:off x="3423505" y="2196754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</p:cNvCxnSpPr>
          <p:nvPr/>
        </p:nvCxnSpPr>
        <p:spPr>
          <a:xfrm flipV="1">
            <a:off x="4411371" y="3107210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cxnSpLocks/>
          </p:cNvCxnSpPr>
          <p:nvPr/>
        </p:nvCxnSpPr>
        <p:spPr>
          <a:xfrm flipV="1">
            <a:off x="3423505" y="4015641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239" y="1687065"/>
            <a:ext cx="1020323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Iris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skin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hair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 flipV="1">
            <a:off x="5940780" y="3092849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142500" y="2417656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255934" y="2843682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설명</a:t>
            </a:r>
          </a:p>
        </p:txBody>
      </p:sp>
      <p:cxnSp>
        <p:nvCxnSpPr>
          <p:cNvPr id="135" name="직선 연결선 134"/>
          <p:cNvCxnSpPr>
            <a:cxnSpLocks/>
          </p:cNvCxnSpPr>
          <p:nvPr/>
        </p:nvCxnSpPr>
        <p:spPr>
          <a:xfrm flipV="1">
            <a:off x="7479206" y="3094848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7684604" y="2405877"/>
            <a:ext cx="1327689" cy="1309033"/>
            <a:chOff x="1115840" y="3348667"/>
            <a:chExt cx="1529764" cy="1453049"/>
          </a:xfrm>
        </p:grpSpPr>
        <p:sp>
          <p:nvSpPr>
            <p:cNvPr id="140" name="타원 139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808579" y="278885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스타일링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화장품 추천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6824" y="4070128"/>
            <a:ext cx="1520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Database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Server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>
            <a:off x="5287156" y="3714097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50812" y="1102831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7" name="직선 연결선 96"/>
          <p:cNvCxnSpPr>
            <a:cxnSpLocks/>
          </p:cNvCxnSpPr>
          <p:nvPr/>
        </p:nvCxnSpPr>
        <p:spPr>
          <a:xfrm>
            <a:off x="2800072" y="1409915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72845" y="28814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C4306"/>
                </a:solidFill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C4306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9" name="직선 연결선 98"/>
          <p:cNvCxnSpPr>
            <a:cxnSpLocks/>
          </p:cNvCxnSpPr>
          <p:nvPr/>
        </p:nvCxnSpPr>
        <p:spPr>
          <a:xfrm flipV="1">
            <a:off x="6057468" y="4224016"/>
            <a:ext cx="2352397" cy="3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cxnSpLocks/>
          </p:cNvCxnSpPr>
          <p:nvPr/>
        </p:nvCxnSpPr>
        <p:spPr>
          <a:xfrm>
            <a:off x="8409865" y="3706977"/>
            <a:ext cx="0" cy="52542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cxnSpLocks/>
          </p:cNvCxnSpPr>
          <p:nvPr/>
        </p:nvCxnSpPr>
        <p:spPr>
          <a:xfrm>
            <a:off x="6876256" y="3706521"/>
            <a:ext cx="0" cy="517495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81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20675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구성도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" name="AutoShape 6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8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689130" y="926154"/>
            <a:ext cx="4660279" cy="4667650"/>
          </a:xfrm>
          <a:prstGeom prst="roundRect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8052" y="1345332"/>
            <a:ext cx="2448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205008" y="3406614"/>
            <a:ext cx="2448272" cy="1966767"/>
            <a:chOff x="2818641" y="3178211"/>
            <a:chExt cx="2448272" cy="1966767"/>
          </a:xfrm>
        </p:grpSpPr>
        <p:sp>
          <p:nvSpPr>
            <p:cNvPr id="49" name="TextBox 48"/>
            <p:cNvSpPr txBox="1"/>
            <p:nvPr/>
          </p:nvSpPr>
          <p:spPr>
            <a:xfrm>
              <a:off x="3015174" y="3367271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Analysis hair &amp;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iris &amp; skin color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15174" y="4237846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Recommended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Styling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2818641" y="3178211"/>
              <a:ext cx="2448272" cy="19667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027259" y="1998372"/>
            <a:ext cx="1734158" cy="1490379"/>
            <a:chOff x="5358122" y="3178211"/>
            <a:chExt cx="1734158" cy="1490379"/>
          </a:xfrm>
        </p:grpSpPr>
        <p:sp>
          <p:nvSpPr>
            <p:cNvPr id="55" name="사각형: 둥근 모서리 54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자기 디스크 55"/>
            <p:cNvSpPr/>
            <p:nvPr/>
          </p:nvSpPr>
          <p:spPr>
            <a:xfrm>
              <a:off x="5636998" y="3765340"/>
              <a:ext cx="1176405" cy="72008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78933" y="3221566"/>
              <a:ext cx="84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Server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42647" y="2501732"/>
            <a:ext cx="19390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Detection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3431414" y="2103552"/>
            <a:ext cx="0" cy="347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3437533" y="2967960"/>
            <a:ext cx="0" cy="34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Album, gallery, image, images, photo, photos, pictures, portfoli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3361"/>
            <a:ext cx="997737" cy="9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Camera, capture, device, image, outline, photo, photography, picture, strok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1842"/>
            <a:ext cx="977499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화살표 연결선 69"/>
          <p:cNvCxnSpPr>
            <a:cxnSpLocks/>
          </p:cNvCxnSpPr>
          <p:nvPr/>
        </p:nvCxnSpPr>
        <p:spPr>
          <a:xfrm>
            <a:off x="983069" y="2991604"/>
            <a:ext cx="7060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60" idx="3"/>
          </p:cNvCxnSpPr>
          <p:nvPr/>
        </p:nvCxnSpPr>
        <p:spPr>
          <a:xfrm>
            <a:off x="4381729" y="2701787"/>
            <a:ext cx="608038" cy="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  <a:endCxn id="60" idx="1"/>
          </p:cNvCxnSpPr>
          <p:nvPr/>
        </p:nvCxnSpPr>
        <p:spPr>
          <a:xfrm flipV="1">
            <a:off x="1997914" y="2701787"/>
            <a:ext cx="444733" cy="102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17323" y="1223229"/>
            <a:ext cx="15261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Edited Image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211" y="3863277"/>
            <a:ext cx="13501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Output of diagnosis of personal 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4957" y="4998576"/>
            <a:ext cx="137535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Recommended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Styling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61941" y="456554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1972028" y="1153020"/>
            <a:ext cx="3024336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9709" y="811114"/>
            <a:ext cx="14766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The 592 Beauty App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53" name="직선 화살표 연결선 52"/>
          <p:cNvCxnSpPr>
            <a:cxnSpLocks/>
          </p:cNvCxnSpPr>
          <p:nvPr/>
        </p:nvCxnSpPr>
        <p:spPr>
          <a:xfrm flipH="1">
            <a:off x="6357802" y="2736104"/>
            <a:ext cx="668129" cy="1538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4641375" y="1454352"/>
            <a:ext cx="2385152" cy="12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</p:cNvCxnSpPr>
          <p:nvPr/>
        </p:nvCxnSpPr>
        <p:spPr>
          <a:xfrm>
            <a:off x="4641458" y="4796381"/>
            <a:ext cx="2506289" cy="2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5303081" y="2478166"/>
            <a:ext cx="864096" cy="609318"/>
            <a:chOff x="5358122" y="3178211"/>
            <a:chExt cx="1734158" cy="1490379"/>
          </a:xfrm>
        </p:grpSpPr>
        <p:sp>
          <p:nvSpPr>
            <p:cNvPr id="34" name="사각형: 둥근 모서리 33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28783" y="3470229"/>
              <a:ext cx="1365191" cy="90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SNS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4"/>
    </mc:Choice>
    <mc:Fallback xmlns="">
      <p:transition spd="slow" advTm="4265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n>
              <a:solidFill>
                <a:schemeClr val="accent1">
                  <a:alpha val="0"/>
                </a:schemeClr>
              </a:solidFill>
            </a:ln>
            <a:latin typeface="-윤고딕320" pitchFamily="18" charset="-127"/>
            <a:ea typeface="-윤고딕32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506</Words>
  <Application>Microsoft Office PowerPoint</Application>
  <PresentationFormat>화면 슬라이드 쇼(16:10)</PresentationFormat>
  <Paragraphs>192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나눔명조</vt:lpstr>
      <vt:lpstr>-윤고딕340</vt:lpstr>
      <vt:lpstr>맑은 고딕</vt:lpstr>
      <vt:lpstr>조선일보명조</vt:lpstr>
      <vt:lpstr>Arial</vt:lpstr>
      <vt:lpstr>-윤고딕360</vt:lpstr>
      <vt:lpstr>-윤고딕310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Ace</dc:creator>
  <cp:lastModifiedBy>hanna</cp:lastModifiedBy>
  <cp:revision>346</cp:revision>
  <dcterms:created xsi:type="dcterms:W3CDTF">2016-06-10T14:56:59Z</dcterms:created>
  <dcterms:modified xsi:type="dcterms:W3CDTF">2017-04-17T08:08:40Z</dcterms:modified>
  <cp:contentStatus/>
</cp:coreProperties>
</file>