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3" r:id="rId2"/>
    <p:sldId id="258" r:id="rId3"/>
    <p:sldId id="261" r:id="rId4"/>
    <p:sldId id="334" r:id="rId5"/>
    <p:sldId id="328" r:id="rId6"/>
    <p:sldId id="365" r:id="rId7"/>
    <p:sldId id="338" r:id="rId8"/>
    <p:sldId id="287" r:id="rId9"/>
    <p:sldId id="363" r:id="rId10"/>
    <p:sldId id="288" r:id="rId11"/>
    <p:sldId id="289" r:id="rId12"/>
    <p:sldId id="317" r:id="rId13"/>
    <p:sldId id="302" r:id="rId14"/>
  </p:sldIdLst>
  <p:sldSz cx="9144000" cy="5715000" type="screen16x10"/>
  <p:notesSz cx="6858000" cy="9144000"/>
  <p:embeddedFontLst>
    <p:embeddedFont>
      <p:font typeface="나눔명조" panose="020B0600000101010101" charset="-127"/>
      <p:regular r:id="rId16"/>
      <p:bold r:id="rId17"/>
    </p:embeddedFont>
    <p:embeddedFont>
      <p:font typeface="-윤고딕310" panose="02030504000101010101" pitchFamily="18" charset="-127"/>
      <p:regular r:id="rId18"/>
    </p:embeddedFont>
    <p:embeddedFont>
      <p:font typeface="-윤고딕320" panose="02030504000101010101" pitchFamily="18" charset="-127"/>
      <p:regular r:id="rId19"/>
    </p:embeddedFont>
    <p:embeddedFont>
      <p:font typeface="-윤고딕340" panose="02030504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조선일보명조" panose="02030304000000000000" pitchFamily="18" charset="-127"/>
      <p:regular r:id="rId23"/>
    </p:embeddedFont>
    <p:embeddedFont>
      <p:font typeface="-윤고딕360" panose="02030504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5350"/>
    <a:srgbClr val="D99694"/>
    <a:srgbClr val="8C4306"/>
    <a:srgbClr val="E8734E"/>
    <a:srgbClr val="E35123"/>
    <a:srgbClr val="FF66CC"/>
    <a:srgbClr val="EF629F"/>
    <a:srgbClr val="F27AAD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2" autoAdjust="0"/>
    <p:restoredTop sz="91283" autoAdjust="0"/>
  </p:normalViewPr>
  <p:slideViewPr>
    <p:cSldViewPr>
      <p:cViewPr varScale="1">
        <p:scale>
          <a:sx n="126" d="100"/>
          <a:sy n="126" d="100"/>
        </p:scale>
        <p:origin x="1474" y="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F699E006-6764-4DE4-A28A-6482D6DA9C7D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15FDA5E-4099-4A3D-BC1B-90C181D1F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기획서 발표 때 했던 부분은 간략히 하거나 생략하고</a:t>
            </a:r>
            <a:r>
              <a:rPr lang="en-US" altLang="ko-KR" dirty="0"/>
              <a:t>, </a:t>
            </a:r>
            <a:r>
              <a:rPr lang="ko-KR" altLang="en-US" dirty="0"/>
              <a:t>설계부분을 중심으로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0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8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1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수행 시나리오를 구체적으로 하시라 하셨다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수행 시나리오를 구체적으로 하시라 하셨다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5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서버와의 연동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0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4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D40B2C8C-0472-48E6-A857-5DD52F35463A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3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025964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rPr>
              <a:t>The 592</a:t>
            </a:r>
            <a:endParaRPr lang="ko-KR" altLang="en-US" sz="4000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75857" y="2792487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1" y="41536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2013154015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오한나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전소영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2013154030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이혜인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75857" y="28511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6093" y="2934930"/>
            <a:ext cx="452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영상처리를 이용한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피부톤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판별과 사진 편집 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956" y="3206093"/>
            <a:ext cx="5240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Personal Color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&amp; Photo Edit Application using Image Processing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5"/>
    </mc:Choice>
    <mc:Fallback xmlns="">
      <p:transition spd="slow" advTm="10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업무분담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26170"/>
              </p:ext>
            </p:extLst>
          </p:nvPr>
        </p:nvGraphicFramePr>
        <p:xfrm>
          <a:off x="1115616" y="1633364"/>
          <a:ext cx="6912769" cy="3024336"/>
        </p:xfrm>
        <a:graphic>
          <a:graphicData uri="http://schemas.openxmlformats.org/drawingml/2006/table">
            <a:tbl>
              <a:tblPr/>
              <a:tblGrid>
                <a:gridCol w="1913908">
                  <a:extLst>
                    <a:ext uri="{9D8B030D-6E8A-4147-A177-3AD203B41FA5}">
                      <a16:colId xmlns:a16="http://schemas.microsoft.com/office/drawing/2014/main" val="222245449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691191402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1774275278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897797182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오한나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전소영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이혜인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9258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수집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기존 사례 및 참고자료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퍼스널 컬러에 대한 전반적인 이론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포토샵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어플에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들어가는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05159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 및 구현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사진 편집에 들어가는 스마트 영상처리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입력 영상 판별 및 처리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얼굴 인식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618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테스트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유지보수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"/>
    </mc:Choice>
    <mc:Fallback xmlns="">
      <p:transition spd="slow" advTm="37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졸업연구 수행일정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23143"/>
              </p:ext>
            </p:extLst>
          </p:nvPr>
        </p:nvGraphicFramePr>
        <p:xfrm>
          <a:off x="539553" y="937779"/>
          <a:ext cx="8064895" cy="4482434"/>
        </p:xfrm>
        <a:graphic>
          <a:graphicData uri="http://schemas.openxmlformats.org/drawingml/2006/table">
            <a:tbl>
              <a:tblPr/>
              <a:tblGrid>
                <a:gridCol w="1782566">
                  <a:extLst>
                    <a:ext uri="{9D8B030D-6E8A-4147-A177-3AD203B41FA5}">
                      <a16:colId xmlns:a16="http://schemas.microsoft.com/office/drawing/2014/main" val="3969968091"/>
                    </a:ext>
                  </a:extLst>
                </a:gridCol>
                <a:gridCol w="1931114">
                  <a:extLst>
                    <a:ext uri="{9D8B030D-6E8A-4147-A177-3AD203B41FA5}">
                      <a16:colId xmlns:a16="http://schemas.microsoft.com/office/drawing/2014/main" val="3711168253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73807587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9116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953655470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5266236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35167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827713158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387111196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6749255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0158158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4189006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07697208"/>
                    </a:ext>
                  </a:extLst>
                </a:gridCol>
              </a:tblGrid>
              <a:tr h="32319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추천사항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88728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473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명세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978297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91679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087060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▶코딩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52856"/>
                  </a:ext>
                </a:extLst>
              </a:tr>
              <a:tr h="313066"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시험 및 데모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유니트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39551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 통합시험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824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완전성 보강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22114"/>
                  </a:ext>
                </a:extLst>
              </a:tr>
              <a:tr h="32319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중간보고서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39116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98449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▶산업기술대전 참가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77521"/>
                  </a:ext>
                </a:extLst>
              </a:tr>
              <a:tr h="392314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졸업작품 최종 보고서 작업 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최종보고서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7858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6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"/>
    </mc:Choice>
    <mc:Fallback xmlns="">
      <p:transition spd="slow" advTm="18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필요기술 및 참고문헌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1238"/>
            <a:ext cx="75608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안드로이드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프로그래밍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그림으로 쉽게 설명하는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Android Studio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프로그램의 핵심 개념과 전반적인 기능에 대한 이해 및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C++ API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OpenCV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프로그래밍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기본 클래스를 이용한 그래픽 영상파일 입출력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공간영역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필터링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영상특징 검출 등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 Algorithms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개발에 대한 전반적인 코드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특허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 컬러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매칭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시스템 및 방법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얼굴이미지에서 컬러 데이터를 추출하고 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여름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가을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겨울 고유의 색과 접목하여 최적의 퍼스널컬러를 매칭하는 시스템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"/>
    </mc:Choice>
    <mc:Fallback xmlns="">
      <p:transition spd="slow" advTm="15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425452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522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"/>
    </mc:Choice>
    <mc:Fallback xmlns="">
      <p:transition spd="slow" advTm="3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8367" y="193204"/>
            <a:ext cx="978153" cy="745618"/>
            <a:chOff x="4097680" y="693863"/>
            <a:chExt cx="978153" cy="745618"/>
          </a:xfrm>
        </p:grpSpPr>
        <p:sp>
          <p:nvSpPr>
            <p:cNvPr id="3" name="TextBox 2"/>
            <p:cNvSpPr txBox="1"/>
            <p:nvPr/>
          </p:nvSpPr>
          <p:spPr>
            <a:xfrm>
              <a:off x="4310879" y="693863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cs typeface="조선일보명조" panose="02030304000000000000" pitchFamily="18" charset="-127"/>
                </a:rPr>
                <a:t>The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7680" y="854706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  <a:cs typeface="조선일보명조" pitchFamily="18" charset="-127"/>
                </a:rPr>
                <a:t>592</a:t>
              </a:r>
              <a:endParaRPr lang="ko-KR" altLang="en-US" sz="3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043223" y="948510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1020" y="1171485"/>
            <a:ext cx="192071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지적 사항 및 대응 방안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종합 설계 개요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수행 시나리오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구성도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개발 환경 및 개발 방법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개발현황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업무분담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종합 설계 수행 일정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필요기술 및 참고문헌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43223" y="5392216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43223" y="100714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43223" y="53903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43223" y="544978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spd="slow" advTm="27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지적 사항 및 대응 방안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7417" y="2497460"/>
            <a:ext cx="185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완성도가 낮음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1551" y="3433564"/>
            <a:ext cx="398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마무리되지 않은 전반적인 앱의 내용 보강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2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종합설계개요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8338" y="1345332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복합적 사진 편집을 한번에 할 수 있는 </a:t>
            </a:r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Beauty All-In-One 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앱의 부재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8338" y="2137420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톤 측정 가격의 부담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아래쪽 2"/>
          <p:cNvSpPr/>
          <p:nvPr/>
        </p:nvSpPr>
        <p:spPr>
          <a:xfrm>
            <a:off x="4355976" y="2929508"/>
            <a:ext cx="720080" cy="720080"/>
          </a:xfrm>
          <a:prstGeom prst="downArrow">
            <a:avLst/>
          </a:prstGeom>
          <a:noFill/>
          <a:ln>
            <a:solidFill>
              <a:srgbClr val="E8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58338" y="3793604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사진 촬영 후</a:t>
            </a:r>
            <a:r>
              <a:rPr lang="en-US" altLang="ko-KR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한번에 사진 편집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8338" y="4549688"/>
            <a:ext cx="698477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유저의 </a:t>
            </a:r>
            <a:r>
              <a:rPr lang="ko-KR" altLang="en-US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퍼스널컬러를</a:t>
            </a:r>
            <a:r>
              <a:rPr lang="ko-KR" altLang="en-US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파악하여 그에 따른 색조 화장품 및 스타일링 추천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499673" y="926847"/>
            <a:ext cx="2520018" cy="4480031"/>
            <a:chOff x="499673" y="926847"/>
            <a:chExt cx="2520018" cy="4480031"/>
          </a:xfrm>
        </p:grpSpPr>
        <p:grpSp>
          <p:nvGrpSpPr>
            <p:cNvPr id="186" name="그룹 185"/>
            <p:cNvGrpSpPr/>
            <p:nvPr/>
          </p:nvGrpSpPr>
          <p:grpSpPr>
            <a:xfrm>
              <a:off x="499673" y="926847"/>
              <a:ext cx="2520018" cy="4480031"/>
              <a:chOff x="499673" y="926847"/>
              <a:chExt cx="2520018" cy="4480031"/>
            </a:xfrm>
          </p:grpSpPr>
          <p:pic>
            <p:nvPicPr>
              <p:cNvPr id="189" name="그림 1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673" y="926847"/>
                <a:ext cx="2520018" cy="4480031"/>
              </a:xfrm>
              <a:prstGeom prst="rect">
                <a:avLst/>
              </a:prstGeom>
            </p:spPr>
          </p:pic>
          <p:cxnSp>
            <p:nvCxnSpPr>
              <p:cNvPr id="190" name="직선 연결선 189"/>
              <p:cNvCxnSpPr/>
              <p:nvPr/>
            </p:nvCxnSpPr>
            <p:spPr>
              <a:xfrm>
                <a:off x="499673" y="5017740"/>
                <a:ext cx="252001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1763688" y="5017740"/>
                <a:ext cx="0" cy="38043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9153" l="1695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0" y="5061565"/>
                <a:ext cx="306064" cy="306064"/>
              </a:xfrm>
              <a:prstGeom prst="rect">
                <a:avLst/>
              </a:prstGeom>
            </p:spPr>
          </p:pic>
        </p:grp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56" b="94222" l="889" r="94667">
                          <a14:foregroundMark x1="45333" y1="27556" x2="45333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5038848"/>
              <a:ext cx="359331" cy="35933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779912" y="1105084"/>
            <a:ext cx="2872460" cy="1083314"/>
            <a:chOff x="3779912" y="1129308"/>
            <a:chExt cx="2872460" cy="1083314"/>
          </a:xfrm>
        </p:grpSpPr>
        <p:sp>
          <p:nvSpPr>
            <p:cNvPr id="4" name="TextBox 3"/>
            <p:cNvSpPr txBox="1"/>
            <p:nvPr/>
          </p:nvSpPr>
          <p:spPr>
            <a:xfrm>
              <a:off x="3779912" y="1129308"/>
              <a:ext cx="2444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1. Beauty Photo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211960" y="1689402"/>
              <a:ext cx="2440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일반 촬영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Smart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Beauty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Mode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촬영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779912" y="2600981"/>
            <a:ext cx="4529645" cy="2668363"/>
            <a:chOff x="3779912" y="1129308"/>
            <a:chExt cx="4529645" cy="2668363"/>
          </a:xfrm>
        </p:grpSpPr>
        <p:sp>
          <p:nvSpPr>
            <p:cNvPr id="196" name="TextBox 195"/>
            <p:cNvSpPr txBox="1"/>
            <p:nvPr/>
          </p:nvSpPr>
          <p:spPr>
            <a:xfrm>
              <a:off x="3779912" y="1129308"/>
              <a:ext cx="1992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2. Photo Edit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211960" y="1689402"/>
              <a:ext cx="4097597" cy="2108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Calibrate – Smart Beauty Image Processing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 Eye Enlargement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 An Oval Face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 Skin-Lightening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Effect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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Skin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Blemish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Preparations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 Crop, Rotation, HIS coordination</a:t>
              </a:r>
            </a:p>
            <a:p>
              <a:r>
                <a:rPr lang="en-US" altLang="ko-KR" sz="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 </a:t>
              </a:r>
            </a:p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Beauty – Smart Beauty</a:t>
              </a:r>
            </a:p>
            <a:p>
              <a:r>
                <a:rPr lang="en-US" altLang="ko-KR" sz="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sym typeface="Wingdings" panose="05000000000000000000" pitchFamily="2" charset="2"/>
                </a:rPr>
                <a:t> One Click Beauty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99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499673" y="926847"/>
            <a:ext cx="2520018" cy="4480031"/>
            <a:chOff x="499673" y="926847"/>
            <a:chExt cx="2520018" cy="4480031"/>
          </a:xfrm>
        </p:grpSpPr>
        <p:grpSp>
          <p:nvGrpSpPr>
            <p:cNvPr id="186" name="그룹 185"/>
            <p:cNvGrpSpPr/>
            <p:nvPr/>
          </p:nvGrpSpPr>
          <p:grpSpPr>
            <a:xfrm>
              <a:off x="499673" y="926847"/>
              <a:ext cx="2520018" cy="4480031"/>
              <a:chOff x="499673" y="926847"/>
              <a:chExt cx="2520018" cy="4480031"/>
            </a:xfrm>
          </p:grpSpPr>
          <p:pic>
            <p:nvPicPr>
              <p:cNvPr id="189" name="그림 1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673" y="926847"/>
                <a:ext cx="2520018" cy="4480031"/>
              </a:xfrm>
              <a:prstGeom prst="rect">
                <a:avLst/>
              </a:prstGeom>
            </p:spPr>
          </p:pic>
          <p:cxnSp>
            <p:nvCxnSpPr>
              <p:cNvPr id="190" name="직선 연결선 189"/>
              <p:cNvCxnSpPr/>
              <p:nvPr/>
            </p:nvCxnSpPr>
            <p:spPr>
              <a:xfrm>
                <a:off x="499673" y="5017740"/>
                <a:ext cx="252001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1763688" y="5017740"/>
                <a:ext cx="0" cy="38043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3" name="그림 192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9153" l="1695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0" y="5061565"/>
                <a:ext cx="306064" cy="306064"/>
              </a:xfrm>
              <a:prstGeom prst="rect">
                <a:avLst/>
              </a:prstGeom>
            </p:spPr>
          </p:pic>
        </p:grp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56" b="94222" l="889" r="94667">
                          <a14:foregroundMark x1="45333" y1="27556" x2="45333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5038848"/>
              <a:ext cx="359331" cy="35933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779912" y="1105084"/>
            <a:ext cx="3691723" cy="1914311"/>
            <a:chOff x="3779912" y="1129308"/>
            <a:chExt cx="3691723" cy="1914311"/>
          </a:xfrm>
        </p:grpSpPr>
        <p:sp>
          <p:nvSpPr>
            <p:cNvPr id="4" name="TextBox 3"/>
            <p:cNvSpPr txBox="1"/>
            <p:nvPr/>
          </p:nvSpPr>
          <p:spPr>
            <a:xfrm>
              <a:off x="3779912" y="1129308"/>
              <a:ext cx="2737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3. Find Your Color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211960" y="1689402"/>
              <a:ext cx="325967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Survey ( 9 Question )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Photo ( From Camera / Album )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-&gt; Extract Iris Color, Skin Color From Photo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=&gt; 1. Check the Personal Color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2. Explain the Personal Color</a:t>
              </a:r>
              <a:b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3. Recommend Styling &amp; Cosmetics</a:t>
              </a: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779912" y="3289548"/>
            <a:ext cx="3511224" cy="1391091"/>
            <a:chOff x="3779912" y="1129308"/>
            <a:chExt cx="3511224" cy="1391091"/>
          </a:xfrm>
        </p:grpSpPr>
        <p:sp>
          <p:nvSpPr>
            <p:cNvPr id="196" name="TextBox 195"/>
            <p:cNvSpPr txBox="1"/>
            <p:nvPr/>
          </p:nvSpPr>
          <p:spPr>
            <a:xfrm>
              <a:off x="3779912" y="1129308"/>
              <a:ext cx="2345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4. Login / Join 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211960" y="1689402"/>
              <a:ext cx="3079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If user has an ID and Password,</a:t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 they can log in.</a:t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</a:b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If not they can join us.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52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20675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구성도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" name="AutoShape 6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8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689130" y="926154"/>
            <a:ext cx="4660279" cy="4667650"/>
          </a:xfrm>
          <a:prstGeom prst="roundRect">
            <a:avLst/>
          </a:prstGeom>
          <a:noFill/>
          <a:ln>
            <a:solidFill>
              <a:srgbClr val="E8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8052" y="1345332"/>
            <a:ext cx="2448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205008" y="3406614"/>
            <a:ext cx="2448272" cy="1966767"/>
            <a:chOff x="2818641" y="3178211"/>
            <a:chExt cx="2448272" cy="1966767"/>
          </a:xfrm>
        </p:grpSpPr>
        <p:sp>
          <p:nvSpPr>
            <p:cNvPr id="49" name="TextBox 48"/>
            <p:cNvSpPr txBox="1"/>
            <p:nvPr/>
          </p:nvSpPr>
          <p:spPr>
            <a:xfrm>
              <a:off x="3015174" y="3367271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Analysis hair &amp;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iris &amp; skin color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15174" y="4237846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Recommended</a:t>
              </a:r>
              <a:b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Styling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2818641" y="3178211"/>
              <a:ext cx="2448272" cy="19667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027259" y="1998372"/>
            <a:ext cx="1734158" cy="1490379"/>
            <a:chOff x="5358122" y="3178211"/>
            <a:chExt cx="1734158" cy="1490379"/>
          </a:xfrm>
        </p:grpSpPr>
        <p:sp>
          <p:nvSpPr>
            <p:cNvPr id="55" name="사각형: 둥근 모서리 54"/>
            <p:cNvSpPr/>
            <p:nvPr/>
          </p:nvSpPr>
          <p:spPr>
            <a:xfrm>
              <a:off x="5358122" y="3178211"/>
              <a:ext cx="1734158" cy="14903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자기 디스크 55"/>
            <p:cNvSpPr/>
            <p:nvPr/>
          </p:nvSpPr>
          <p:spPr>
            <a:xfrm>
              <a:off x="5636998" y="3765340"/>
              <a:ext cx="1176405" cy="72008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78933" y="3221566"/>
              <a:ext cx="84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Server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42647" y="2501732"/>
            <a:ext cx="19390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 Detection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3431414" y="2103552"/>
            <a:ext cx="0" cy="347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</p:cNvCxnSpPr>
          <p:nvPr/>
        </p:nvCxnSpPr>
        <p:spPr>
          <a:xfrm>
            <a:off x="3437533" y="2967960"/>
            <a:ext cx="0" cy="345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Album, gallery, image, images, photo, photos, pictures, portfoli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3361"/>
            <a:ext cx="997737" cy="9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Camera, capture, device, image, outline, photo, photography, picture, strok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01842"/>
            <a:ext cx="977499" cy="9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직선 화살표 연결선 69"/>
          <p:cNvCxnSpPr>
            <a:cxnSpLocks/>
          </p:cNvCxnSpPr>
          <p:nvPr/>
        </p:nvCxnSpPr>
        <p:spPr>
          <a:xfrm>
            <a:off x="983069" y="2991604"/>
            <a:ext cx="7060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60" idx="3"/>
          </p:cNvCxnSpPr>
          <p:nvPr/>
        </p:nvCxnSpPr>
        <p:spPr>
          <a:xfrm>
            <a:off x="4381729" y="2701787"/>
            <a:ext cx="608038" cy="0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  <a:endCxn id="60" idx="1"/>
          </p:cNvCxnSpPr>
          <p:nvPr/>
        </p:nvCxnSpPr>
        <p:spPr>
          <a:xfrm flipV="1">
            <a:off x="1997914" y="2701787"/>
            <a:ext cx="444733" cy="102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17323" y="1223229"/>
            <a:ext cx="15261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Edited Image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211" y="3863277"/>
            <a:ext cx="13501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Output of diagnosis of personal 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54957" y="4998576"/>
            <a:ext cx="137535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Recommended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Styling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61941" y="456554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&amp;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1972028" y="1153020"/>
            <a:ext cx="3024336" cy="4320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9709" y="811114"/>
            <a:ext cx="14766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The 592 Beauty App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53" name="직선 화살표 연결선 52"/>
          <p:cNvCxnSpPr>
            <a:cxnSpLocks/>
          </p:cNvCxnSpPr>
          <p:nvPr/>
        </p:nvCxnSpPr>
        <p:spPr>
          <a:xfrm flipH="1">
            <a:off x="6357802" y="2736104"/>
            <a:ext cx="668129" cy="1538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 flipV="1">
            <a:off x="4641375" y="1454352"/>
            <a:ext cx="2385152" cy="12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cxnSpLocks/>
          </p:cNvCxnSpPr>
          <p:nvPr/>
        </p:nvCxnSpPr>
        <p:spPr>
          <a:xfrm>
            <a:off x="4641458" y="4796381"/>
            <a:ext cx="2506289" cy="2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5303081" y="2478166"/>
            <a:ext cx="864096" cy="609318"/>
            <a:chOff x="5358122" y="3178211"/>
            <a:chExt cx="1734158" cy="1490379"/>
          </a:xfrm>
        </p:grpSpPr>
        <p:sp>
          <p:nvSpPr>
            <p:cNvPr id="34" name="사각형: 둥근 모서리 33"/>
            <p:cNvSpPr/>
            <p:nvPr/>
          </p:nvSpPr>
          <p:spPr>
            <a:xfrm>
              <a:off x="5358122" y="3178211"/>
              <a:ext cx="1734158" cy="14903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28783" y="3470229"/>
              <a:ext cx="1365191" cy="90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SNS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54"/>
    </mc:Choice>
    <mc:Fallback xmlns="">
      <p:transition spd="slow" advTm="426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개발환경 및 개발방법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9"/>
          <a:stretch/>
        </p:blipFill>
        <p:spPr>
          <a:xfrm>
            <a:off x="2231740" y="885428"/>
            <a:ext cx="468052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607908" y="1878141"/>
            <a:ext cx="16711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Open CV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732240" y="1879289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Higher than 4.4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android 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3649588"/>
            <a:ext cx="312322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Face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Iris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Daugman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Algorithm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6554" y="4081636"/>
            <a:ext cx="32161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Color Extraction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Use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YCbCr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Color Model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"/>
    </mc:Choice>
    <mc:Fallback xmlns="">
      <p:transition spd="slow" advTm="187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개발현황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702" y="1129308"/>
            <a:ext cx="5616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개발 완료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서버를 통한 회원가입 및 로그인 기능 추가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 컬러 결과를 포함한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UI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완성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OPEN CV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를 이용한 얼굴 인식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홍채 색 추출을 위한 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볼 인식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개발 중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잘 알려진 연예인을 통한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분석 결과 수집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사진 편집 기능 부분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해야할 것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얼굴인식 후 정보 추출하여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퍼스널컬러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찾기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Beauty Camera</a:t>
            </a: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네트워크와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DB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연동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"/>
    </mc:Choice>
    <mc:Fallback xmlns="">
      <p:transition spd="slow" advTm="1875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n>
              <a:solidFill>
                <a:schemeClr val="accent1">
                  <a:alpha val="0"/>
                </a:schemeClr>
              </a:solidFill>
            </a:ln>
            <a:latin typeface="-윤고딕320" pitchFamily="18" charset="-127"/>
            <a:ea typeface="-윤고딕32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453</Words>
  <Application>Microsoft Office PowerPoint</Application>
  <PresentationFormat>화면 슬라이드 쇼(16:10)</PresentationFormat>
  <Paragraphs>168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나눔명조</vt:lpstr>
      <vt:lpstr>-윤고딕310</vt:lpstr>
      <vt:lpstr>-윤고딕320</vt:lpstr>
      <vt:lpstr>-윤고딕340</vt:lpstr>
      <vt:lpstr>맑은 고딕</vt:lpstr>
      <vt:lpstr>조선일보명조</vt:lpstr>
      <vt:lpstr>Arial</vt:lpstr>
      <vt:lpstr>Wingdings</vt:lpstr>
      <vt:lpstr>-윤고딕360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Ace</dc:creator>
  <cp:lastModifiedBy>hanna</cp:lastModifiedBy>
  <cp:revision>353</cp:revision>
  <cp:lastPrinted>2017-05-16T16:44:54Z</cp:lastPrinted>
  <dcterms:created xsi:type="dcterms:W3CDTF">2016-06-10T14:56:59Z</dcterms:created>
  <dcterms:modified xsi:type="dcterms:W3CDTF">2017-05-16T17:20:54Z</dcterms:modified>
  <cp:contentStatus/>
</cp:coreProperties>
</file>