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318" r:id="rId2"/>
    <p:sldId id="330" r:id="rId3"/>
    <p:sldId id="406" r:id="rId4"/>
    <p:sldId id="407" r:id="rId5"/>
    <p:sldId id="409" r:id="rId6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8"/>
      <p:bold r:id="rId9"/>
    </p:embeddedFont>
    <p:embeddedFont>
      <p:font typeface="나눔명조 ExtraBold" panose="02020603020101020101" pitchFamily="18" charset="-127"/>
      <p:bold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 snapToObjects="1">
      <p:cViewPr varScale="1">
        <p:scale>
          <a:sx n="123" d="100"/>
          <a:sy n="123" d="100"/>
        </p:scale>
        <p:origin x="1380" y="9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Objects="1">
      <p:cViewPr varScale="1">
        <p:scale>
          <a:sx n="65" d="100"/>
          <a:sy n="65" d="100"/>
        </p:scale>
        <p:origin x="-2400" y="-120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/>
              <a:t>반복문</a:t>
            </a:r>
            <a:r>
              <a:rPr lang="en-US" altLang="ko-KR" sz="2800" dirty="0"/>
              <a:t>while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46449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번갈아가면서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주사위를 입력 받은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던진다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처음 점수는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점이며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사람은 라운드마다 이긴 주사위 점수를 잃는다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사용하여 주사위 눈이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나오도록 하세요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경우에는 점수를 잃지 않는다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주사위게임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0952"/>
            <a:ext cx="3024336" cy="31437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03244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삼성의 야구 경기가 실황 기록을 입력하고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삼성 중 어떤 팀이 이겼는지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한 회당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~ 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저장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점수를 각각 입력하고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비길 경우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연장한다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연장전으로 갈 경우 점수가 다르게 되는 순간 종료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야구점수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5932"/>
            <a:ext cx="3796412" cy="252657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46449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입학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누구보다 남다르게 놀았던 당신은 자연스럽게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과대를 역임하게 되었다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타교와의 조인트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엠티를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기획하려는 당신은 근처에 있는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중 어느 학교가 술을 가장 많이 먹는지 궁금해졌다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별로 한 해 동안 술 소비량이 주어졌을 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술 소비가 많은 학교 이름을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(max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del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초기화 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– </a:t>
            </a:r>
            <a:r>
              <a:rPr lang="ko-KR" altLang="en-US" sz="15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 술소비량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0952"/>
            <a:ext cx="2448272" cy="403041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5</Pages>
  <Words>217</Words>
  <Characters>0</Characters>
  <Application>Microsoft Office PowerPoint</Application>
  <DocSecurity>0</DocSecurity>
  <PresentationFormat>화면 슬라이드 쇼(4:3)</PresentationFormat>
  <Lines>0</Lines>
  <Paragraphs>30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Wingdings</vt:lpstr>
      <vt:lpstr>나눔스퀘어 Bold</vt:lpstr>
      <vt:lpstr>나눔스퀘어 ExtraBold</vt:lpstr>
      <vt:lpstr>나눔명조 ExtraBold</vt:lpstr>
      <vt:lpstr>맑은 고딕</vt:lpstr>
      <vt:lpstr>Arial</vt:lpstr>
      <vt:lpstr>나눔고딕</vt:lpstr>
      <vt:lpstr>Office 테마</vt:lpstr>
      <vt:lpstr>PowerPoint 프레젠테이션</vt:lpstr>
      <vt:lpstr>반복문while</vt:lpstr>
      <vt:lpstr>문제</vt:lpstr>
      <vt:lpstr>문제</vt:lpstr>
      <vt:lpstr>문제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4</cp:revision>
  <dcterms:modified xsi:type="dcterms:W3CDTF">2019-07-25T12:33:58Z</dcterms:modified>
</cp:coreProperties>
</file>