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301" r:id="rId4"/>
    <p:sldId id="302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명조 ExtraBold" panose="020B0600000101010101" charset="-127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>
        <p:scale>
          <a:sx n="100" d="100"/>
          <a:sy n="100" d="100"/>
        </p:scale>
        <p:origin x="-1860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98" y="1772816"/>
            <a:ext cx="4886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19802" y="5131931"/>
            <a:ext cx="743730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6319"/>
            <a:ext cx="8213882" cy="444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5588" y="2359065"/>
            <a:ext cx="249963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2537" y="1879389"/>
            <a:ext cx="995412" cy="241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3328" y="2147004"/>
            <a:ext cx="995412" cy="25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5725" y="2408930"/>
            <a:ext cx="995412" cy="25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 descr="C:\Users\OGN13\Desktop\20191231_1439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31" y="1484784"/>
            <a:ext cx="3778315" cy="41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5" y="1673875"/>
            <a:ext cx="1656184" cy="23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 descr="C:\Users\OGN13\Desktop\20191231_1439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31" y="1340768"/>
            <a:ext cx="3778315" cy="41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5" y="3013199"/>
            <a:ext cx="1656184" cy="23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3739"/>
            <a:ext cx="6732240" cy="378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71669" y="4626914"/>
            <a:ext cx="1656184" cy="23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304714" cy="39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64535" y="1998366"/>
            <a:ext cx="1152128" cy="157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771" y="318161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F5 -&gt;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smtClean="0"/>
              <a:t>python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무료로 설치하고 사용할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https://www.python.org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접속 또는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인터넷창에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‘python’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최신버전으로 다운로드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2" descr="C:\Users\OGN13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601173" cy="34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29780" y="3978766"/>
            <a:ext cx="1440160" cy="38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설치파일을 열면 아래와 같은 창이 나오는데 설치버튼을 누르기 전에 반드시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python 3.6 to PATH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선택해줘야 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80" y="1883122"/>
            <a:ext cx="6477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08920" y="5430465"/>
            <a:ext cx="17300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5120" y="3172817"/>
            <a:ext cx="43943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98168"/>
            <a:ext cx="3960440" cy="461665"/>
          </a:xfrm>
        </p:spPr>
        <p:txBody>
          <a:bodyPr/>
          <a:lstStyle/>
          <a:p>
            <a:r>
              <a:rPr lang="en-US" altLang="ko-KR" sz="2400" dirty="0" smtClean="0"/>
              <a:t>Visual Studio Code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7" name="Picture 2" descr="C:\Users\OGN1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841083" cy="42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0503" y="1457383"/>
            <a:ext cx="720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41848" y="3575266"/>
            <a:ext cx="1730052" cy="1757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26" y="1808326"/>
            <a:ext cx="4886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41179" y="4574281"/>
            <a:ext cx="1160636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5841" y="5167441"/>
            <a:ext cx="743730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26" y="1844824"/>
            <a:ext cx="4886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53199" y="3326259"/>
            <a:ext cx="1925584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11541" y="5203567"/>
            <a:ext cx="743730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3198" y="4465687"/>
            <a:ext cx="2269089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44" y="1772816"/>
            <a:ext cx="4886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17148" y="5131931"/>
            <a:ext cx="743730" cy="3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107</Words>
  <Application>Microsoft Office PowerPoint</Application>
  <PresentationFormat>화면 슬라이드 쇼(4:3)</PresentationFormat>
  <Paragraphs>32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나눔스퀘어 Bold</vt:lpstr>
      <vt:lpstr>나눔스퀘어 ExtraBold</vt:lpstr>
      <vt:lpstr>HY견고딕</vt:lpstr>
      <vt:lpstr>맑은 고딕</vt:lpstr>
      <vt:lpstr>나눔명조 ExtraBold</vt:lpstr>
      <vt:lpstr>나눔고딕</vt:lpstr>
      <vt:lpstr>Office 테마</vt:lpstr>
      <vt:lpstr>PowerPoint 프레젠테이션</vt:lpstr>
      <vt:lpstr>python 설치</vt:lpstr>
      <vt:lpstr>IDLE 설치</vt:lpstr>
      <vt:lpstr>IDLE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  <vt:lpstr>Visual Studio Code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OGN13</cp:lastModifiedBy>
  <cp:revision>821</cp:revision>
  <dcterms:created xsi:type="dcterms:W3CDTF">2018-01-27T18:13:24Z</dcterms:created>
  <dcterms:modified xsi:type="dcterms:W3CDTF">2020-01-09T11:49:33Z</dcterms:modified>
</cp:coreProperties>
</file>