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18" r:id="rId2"/>
    <p:sldId id="278" r:id="rId3"/>
    <p:sldId id="303" r:id="rId4"/>
    <p:sldId id="331" r:id="rId5"/>
    <p:sldId id="322" r:id="rId6"/>
    <p:sldId id="321" r:id="rId7"/>
    <p:sldId id="305" r:id="rId8"/>
    <p:sldId id="306" r:id="rId9"/>
    <p:sldId id="319" r:id="rId10"/>
    <p:sldId id="320" r:id="rId11"/>
    <p:sldId id="323" r:id="rId12"/>
    <p:sldId id="324" r:id="rId13"/>
    <p:sldId id="325" r:id="rId14"/>
    <p:sldId id="326" r:id="rId15"/>
    <p:sldId id="332" r:id="rId16"/>
    <p:sldId id="327" r:id="rId17"/>
    <p:sldId id="328" r:id="rId18"/>
    <p:sldId id="329" r:id="rId19"/>
    <p:sldId id="333" r:id="rId20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나눔스퀘어라운드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명조 ExtraBold" panose="02020603020101020101" pitchFamily="18" charset="-127"/>
      <p:bold r:id="rId28"/>
    </p:embeddedFont>
    <p:embeddedFont>
      <p:font typeface="나눔고딕" panose="020D0604000000000000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99" d="100"/>
          <a:sy n="99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564904"/>
            <a:ext cx="6984776" cy="193899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30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num2 = 181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#print()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안에서 변수를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사용하려면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""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끝내고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변수명을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적어야 함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print("num1(",num1,") + num2(",num2,") = ",num1 + num2)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43608" y="5517232"/>
            <a:ext cx="6984776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쉼표는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다른타입끼리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구분도 하고 띄어쓰기도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자동으로 됨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1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994601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정수형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지정한 변수들을 만들고 아래와 같이 결과를 출력하세요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(print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내부에 숫자를 사용하지 말 것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정수형 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/>
          <a:stretch/>
        </p:blipFill>
        <p:spPr bwMode="auto">
          <a:xfrm>
            <a:off x="2378633" y="4722793"/>
            <a:ext cx="4314726" cy="1370503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49996" y="1401673"/>
            <a:ext cx="4572000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birth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본인생년월일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97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나이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	mat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85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0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1560" y="2227987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위에서 지정한 변수들을 만들고 아래와 같이 결과를 출력하세요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값들을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실수형으로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출력하세요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6912" y="1445875"/>
            <a:ext cx="379816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 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본인의 몸무게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(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희망몸무게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94" y="3501856"/>
            <a:ext cx="6031829" cy="3055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5"/>
          <a:stretch/>
        </p:blipFill>
        <p:spPr bwMode="auto">
          <a:xfrm>
            <a:off x="1547664" y="5638355"/>
            <a:ext cx="5940660" cy="28403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4293096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실수형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지하철을 타고 총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지하철역을 지나쳐왔다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출발역에서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도착역까지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37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분이 걸렸다면 한 역을 지나는데 걸리는 시간은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9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대입연산자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7644" y="5373216"/>
            <a:ext cx="6408712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대입연산자는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우측식의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수행 결과를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변수에 대입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해주는 연산자이다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772816"/>
            <a:ext cx="3152775" cy="280035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7644" y="5373216"/>
            <a:ext cx="6408712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복합대입연산자는 대입연산자와 산술연산자를 결합하여 사용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28800"/>
            <a:ext cx="5353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6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86000" y="1628800"/>
            <a:ext cx="4572000" cy="457048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= num2 = 5</a:t>
            </a:r>
          </a:p>
          <a:p>
            <a:pPr eaLnBrk="0">
              <a:lnSpc>
                <a:spcPct val="150000"/>
              </a:lnSpc>
            </a:pPr>
            <a:endParaRPr lang="pt-BR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num1+=1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+ 1 = ",num1)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num1-=1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</a:t>
            </a:r>
            <a:r>
              <a:rPr lang="pt-BR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= ",num1)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*=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* num2 = ", num1</a:t>
            </a:r>
            <a:r>
              <a:rPr lang="pt-BR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pt-BR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/=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/ num2 = ", </a:t>
            </a:r>
            <a:r>
              <a:rPr lang="pt-BR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num1)</a:t>
            </a:r>
            <a:endParaRPr lang="pt-BR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num1 **= num2</a:t>
            </a:r>
          </a:p>
          <a:p>
            <a:pPr eaLnBrk="0">
              <a:lnSpc>
                <a:spcPct val="150000"/>
              </a:lnSpc>
            </a:pPr>
            <a:r>
              <a:rPr lang="pt-BR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print("num1 ** num2 = ", num1</a:t>
            </a:r>
            <a:r>
              <a:rPr lang="pt-BR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pt-BR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복합대입연산자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56792"/>
            <a:ext cx="6762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908720"/>
            <a:ext cx="677440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수를 표기하는 방법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15"/>
          <a:stretch/>
        </p:blipFill>
        <p:spPr bwMode="auto">
          <a:xfrm>
            <a:off x="802965" y="4953922"/>
            <a:ext cx="3037569" cy="106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4449865"/>
            <a:ext cx="356439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진수를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진수로 변환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52120" y="4449865"/>
            <a:ext cx="273972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&lt;-&gt; 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1"/>
          <a:stretch/>
        </p:blipFill>
        <p:spPr bwMode="auto">
          <a:xfrm>
            <a:off x="5882170" y="4953922"/>
            <a:ext cx="2509676" cy="106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9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80728"/>
            <a:ext cx="2952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8" y="1988841"/>
            <a:ext cx="3687937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1560" y="908720"/>
            <a:ext cx="3672408" cy="4616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진수와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사이의 변환</a:t>
            </a:r>
          </a:p>
        </p:txBody>
      </p:sp>
    </p:spTree>
    <p:extLst>
      <p:ext uri="{BB962C8B-B14F-4D97-AF65-F5344CB8AC3E}">
        <p14:creationId xmlns:p14="http://schemas.microsoft.com/office/powerpoint/2010/main" val="25659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908720"/>
            <a:ext cx="3672408" cy="4616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진수와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변환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73016" cy="389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2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진법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49996" y="1261211"/>
            <a:ext cx="4572000" cy="490871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hex(0b1111011))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",0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b1111011)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hex(0o173))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",0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o173)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print("8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oct(123))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hex(123))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",123)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print('')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5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연산자와 </a:t>
            </a:r>
            <a:r>
              <a:rPr lang="ko-KR" altLang="en-US" sz="2800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16224" y="5157192"/>
            <a:ext cx="7144271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산술연산자는 두 개의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피연산자간의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산술연산을 수행할 때 사용하는 기호이다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06" y="1052736"/>
            <a:ext cx="5783906" cy="383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16224" y="5538777"/>
            <a:ext cx="7144271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수행하는 기호</a:t>
            </a:r>
            <a:endParaRPr lang="en-US" altLang="ko-KR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피연산자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연산을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수행당하는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대상</a:t>
            </a:r>
            <a:endParaRPr lang="en-US" altLang="ko-KR" sz="16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3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20" y="1412776"/>
            <a:ext cx="5305078" cy="46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6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산술연산자</a:t>
            </a:r>
            <a:r>
              <a:rPr lang="en-US" altLang="ko-KR" dirty="0" smtClean="0"/>
              <a:t>(Operator)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49996" y="1988840"/>
            <a:ext cx="4572000" cy="304698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print("7 + 4 = ", 7 + 4)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print("6 * 2 = ", 6 * 2)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print("5 / 2 = ", 5 / 2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(“13 // 3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",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 // 3)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print("2 ** 3 = ", 2 ** 3)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print("7 % 4 = ", 7 % 4)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print(5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(4 * (3 + (2 - 1))))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산술연산자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수학에서는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중괄호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대괄호가 </a:t>
            </a: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사용되지만</a:t>
            </a:r>
            <a:endParaRPr lang="en-US" altLang="ko-KR" b="1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프로그래밍에서는 소괄호만 사용</a:t>
            </a:r>
            <a:endParaRPr lang="en-US" altLang="ko-KR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2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1320741"/>
            <a:ext cx="6408712" cy="129266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변수는 값을 저장할 수 있는 공간이며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변하는 수 이다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여러 번 저장하면 마지막에 저장된 값으로 변경된다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6408712" cy="273446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선언 규칙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중복된 이름을 변수로 사용할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영문자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언더바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(_)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사용할 수 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변수명의 첫 문자는 반드시 영문자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언더바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(_)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 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예약어는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변수명으로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변수명에서는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알페벳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대소문자가 구분된다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내에 공백을 둘 수 없다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9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576" y="836712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변수명의 정의 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1988840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 못 지정된 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5616" y="1388675"/>
            <a:ext cx="69847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ITBANK	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Hack_er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Song_5		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underbar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5616" y="2564904"/>
            <a:ext cx="698477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&amp;^*^&amp;		Cha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racter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4ranghae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5616" y="3789040"/>
            <a:ext cx="6984776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False		class		finally		is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		None		continue	for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lambda		try		True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		nonlocal	while		and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		global		not		with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	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elif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	if		or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yield		assert		else		import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pass		break		except		in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raise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3140968"/>
            <a:ext cx="5112568" cy="50962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파이썬의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73016"/>
            <a:ext cx="55245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1320741"/>
            <a:ext cx="6408712" cy="166199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숫자형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숫자는 크게 정수와 실수로 분류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표기법에 따라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8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16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나타낼 수 있음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실수는 정수를 제외한 실수만을 의미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소수점수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7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숫자형변수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1700808"/>
            <a:ext cx="6768752" cy="37501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'''</a:t>
            </a: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변수명</a:t>
            </a:r>
            <a:r>
              <a:rPr lang="ko-KR" altLang="en-US" sz="16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값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저장하는 연산자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= (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오른쪽에서 왼쪽으로 저장한다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=10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선언한 변수가 있으면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이나 </a:t>
            </a:r>
            <a:r>
              <a:rPr lang="ko-KR" altLang="en-US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ctrl + spacebar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자동완성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값을 덮어씀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my_variable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736</Words>
  <Application>Microsoft Office PowerPoint</Application>
  <PresentationFormat>화면 슬라이드 쇼(4:3)</PresentationFormat>
  <Paragraphs>148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나눔스퀘어 Bold</vt:lpstr>
      <vt:lpstr>맑은 고딕</vt:lpstr>
      <vt:lpstr>Wingdings</vt:lpstr>
      <vt:lpstr>나눔스퀘어</vt:lpstr>
      <vt:lpstr>나눔스퀘어라운드 Bold</vt:lpstr>
      <vt:lpstr>나눔스퀘어 ExtraBold</vt:lpstr>
      <vt:lpstr>나눔명조 ExtraBold</vt:lpstr>
      <vt:lpstr>나눔고딕</vt:lpstr>
      <vt:lpstr>Office 테마</vt:lpstr>
      <vt:lpstr>PowerPoint 프레젠테이션</vt:lpstr>
      <vt:lpstr>연산자와 변수</vt:lpstr>
      <vt:lpstr>산술연산자(Operator)</vt:lpstr>
      <vt:lpstr>산술연산자(Operator)</vt:lpstr>
      <vt:lpstr>산술연산자(Operator)</vt:lpstr>
      <vt:lpstr>변수</vt:lpstr>
      <vt:lpstr>변수</vt:lpstr>
      <vt:lpstr>숫자형 변수</vt:lpstr>
      <vt:lpstr>숫자형 변수</vt:lpstr>
      <vt:lpstr>숫자형 변수</vt:lpstr>
      <vt:lpstr>문제</vt:lpstr>
      <vt:lpstr>문제</vt:lpstr>
      <vt:lpstr>대입연산자</vt:lpstr>
      <vt:lpstr>복합대입연산자</vt:lpstr>
      <vt:lpstr>복합대입연산자</vt:lpstr>
      <vt:lpstr>진법</vt:lpstr>
      <vt:lpstr>진법</vt:lpstr>
      <vt:lpstr>진법</vt:lpstr>
      <vt:lpstr>진법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1027</cp:revision>
  <dcterms:created xsi:type="dcterms:W3CDTF">2018-01-27T18:13:24Z</dcterms:created>
  <dcterms:modified xsi:type="dcterms:W3CDTF">2018-10-17T04:10:43Z</dcterms:modified>
</cp:coreProperties>
</file>