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59" r:id="rId11"/>
  </p:sldMasterIdLst>
  <p:notesMasterIdLst>
    <p:notesMasterId r:id="rId13"/>
  </p:notesMasterIdLst>
  <p:sldIdLst>
    <p:sldId id="318" r:id="rId15"/>
    <p:sldId id="330" r:id="rId16"/>
    <p:sldId id="331" r:id="rId17"/>
    <p:sldId id="344" r:id="rId19"/>
    <p:sldId id="343" r:id="rId21"/>
    <p:sldId id="345" r:id="rId23"/>
    <p:sldId id="346" r:id="rId24"/>
    <p:sldId id="347" r:id="rId26"/>
    <p:sldId id="348" r:id="rId27"/>
    <p:sldId id="342" r:id="rId29"/>
    <p:sldId id="349" r:id="rId31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  <p:embeddedFontLst>
    <p:embeddedFont>
      <p:font typeface="나눔고딕" panose="020D0604000000000000" pitchFamily="50" charset="-127">
        <p:regular r:id="rId14"/>
        <p:bold r:id="rId15"/>
      </p:font>
    </p:embeddedFont>
    <p:embeddedFont>
      <p:font typeface="맑은 고딕" panose="020B0503020000020004" pitchFamily="50" charset="-127">
        <p:regular r:id="rId18"/>
        <p:bold r:id="rId19"/>
      </p:font>
    </p:embeddedFont>
    <p:embeddedFont>
      <p:font typeface="나눔명조 ExtraBold" panose="02020603020101020101" pitchFamily="18" charset="-127">
        <p:bold r:id="rId2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1370" autoAdjust="0"/>
    <p:restoredTop sz="94913" autoAdjust="0"/>
  </p:normalViewPr>
  <p:slideViewPr>
    <p:cSldViewPr snapToGrid="1" snapToObjects="1">
      <p:cViewPr varScale="1">
        <p:scale>
          <a:sx n="99" d="100"/>
          <a:sy n="99" d="100"/>
        </p:scale>
        <p:origin x="-108" y="-10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Grid="1"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8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2.fntdata"></Relationship><Relationship Id="rId5" Type="http://schemas.openxmlformats.org/officeDocument/2006/relationships/font" Target="fonts/font6.fntdata"></Relationship><Relationship Id="rId6" Type="http://schemas.openxmlformats.org/officeDocument/2006/relationships/font" Target="fonts/font1.fntdata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3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왼쪽의 변수와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오른쪽과 같이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04864"/>
            <a:ext cx="324036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="KG ITBANK"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부산광역시 수영구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민락동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192.123456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29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"010-5567-1430"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19" y="2636912"/>
            <a:ext cx="4625945" cy="156951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733183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과목의 점수를 입력 받아 합계와 평균을 구하시오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자리까지만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004210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수를 입력 받아 거듭제곱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수를 두 번째 수로 나눴을 때 몫과 나머지를 각각 구하시오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293096"/>
            <a:ext cx="8532440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오늘은 친구와 영화를 보기로 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이동한다고 했을 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역을 이동하는데 걸리는 시간은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역 개수를 입력 받아 총 소요시간을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포매팅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Formationg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내에 비어있는 공간을 만들어놓고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때마다 원하는 값을 넣어서 사용하는 것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a[:11] + "20" + a[-7:]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("20", "23")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17)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100)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23)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818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96818" y="4653136"/>
            <a:ext cx="2539478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↑숫자를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55679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포멧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204864"/>
            <a:ext cx="4369216" cy="39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36096" y="2254796"/>
            <a:ext cx="309634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%f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"%3.5)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%x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"%0xad)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200" y="119675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1700808"/>
            <a:ext cx="3528392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0200" y="2420888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이용하여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2924944"/>
            <a:ext cx="3528392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3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cakes"%num)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200" y="3933056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값을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4437112"/>
            <a:ext cx="3528392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5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disert = "cakes"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%s"%(num,disert))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3808" y="5765968"/>
            <a:ext cx="302433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※%s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어떤 값이든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해준다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1906905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정렬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305" y="2637790"/>
            <a:ext cx="3528695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name","age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print("="*20)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jinwoo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%5s"%("dongyul",29))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%5s"%("bomin",21))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2385" y="1906905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소수점표현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0675" y="2637790"/>
            <a:ext cx="2907665" cy="235458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3.14159265358979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print("%.8f" %a)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print("%.4f" %a)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print("%.2f" %a)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print("%.3f" %a)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print("%.3s" %a)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(format)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좀 더 자유로운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have a {0}".format("Pen"))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288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{0}""".format("Pen"))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52528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740" y="5277059"/>
            <a:ext cx="378652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.format()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값이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795" y="2673350"/>
            <a:ext cx="3304540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a=“Pen”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format(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98882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135" y="2673350"/>
            <a:ext cx="3305175" cy="20313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“Pen”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b = “Apple”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print("""I have a {0}, I have a {1},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{1}{0},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I have {0}, I have Pine{1},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Pine{1}{0}""".format(a,b))</a:t>
            </a:r>
            <a:endParaRPr lang="ko-KR" altLang="en-US" sz="14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340" y="198882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430" y="5276850"/>
            <a:ext cx="556577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값도 대입가능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변수를 사용할 때는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{0}{1}{…} 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순서대로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65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204864"/>
            <a:ext cx="613893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{number}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(number = 10, day = 3))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166" y="5277059"/>
            <a:ext cx="556566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이름으로 지정 가능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4053379"/>
            <a:ext cx="613893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{0}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day = 3))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4832" y="3477315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122</Paragraphs>
  <Words>762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pomin</dc:creator>
  <cp:lastModifiedBy>김태문</cp:lastModifiedBy>
  <dc:title>PowerPoint 프레젠테이션</dc:title>
  <dcterms:modified xsi:type="dcterms:W3CDTF">2018-10-19T04:13:02Z</dcterms:modified>
</cp:coreProperties>
</file>