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1"/>
  </p:sldMasterIdLst>
  <p:notesMasterIdLst>
    <p:notesMasterId r:id="rId22"/>
  </p:notesMasterIdLst>
  <p:sldIdLst>
    <p:sldId id="318" r:id="rId2"/>
    <p:sldId id="330" r:id="rId3"/>
    <p:sldId id="331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42" r:id="rId13"/>
    <p:sldId id="358" r:id="rId14"/>
    <p:sldId id="359" r:id="rId15"/>
    <p:sldId id="360" r:id="rId16"/>
    <p:sldId id="361" r:id="rId17"/>
    <p:sldId id="362" r:id="rId18"/>
    <p:sldId id="364" r:id="rId19"/>
    <p:sldId id="363" r:id="rId20"/>
    <p:sldId id="365" r:id="rId21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23"/>
      <p:bold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9" autoAdjust="0"/>
    <p:restoredTop sz="94913" autoAdjust="0"/>
  </p:normalViewPr>
  <p:slideViewPr>
    <p:cSldViewPr snapToObjects="1">
      <p:cViewPr varScale="1">
        <p:scale>
          <a:sx n="71" d="100"/>
          <a:sy n="71" d="100"/>
        </p:scale>
        <p:origin x="60" y="162"/>
      </p:cViewPr>
      <p:guideLst>
        <p:guide orient="horz" pos="215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 snapToObjects="1">
      <p:cViewPr varScale="1">
        <p:scale>
          <a:sx n="65" d="100"/>
          <a:sy n="65" d="100"/>
        </p:scale>
        <p:origin x="-2400" y="-120"/>
      </p:cViewPr>
      <p:guideLst>
        <p:guide orient="horz" pos="215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86125" y="2108835"/>
            <a:ext cx="2665095" cy="3970655"/>
          </a:xfrm>
          <a:prstGeom prst="rect">
            <a:avLst/>
          </a:prstGeom>
          <a:noFill/>
          <a:ln w="19050" cap="flat" cmpd="sng">
            <a:solidFill>
              <a:srgbClr val="FFC000">
                <a:alpha val="100000"/>
              </a:srgbClr>
            </a:solidFill>
            <a:prstDash val="solid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3, 4, 5]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a[1:3] = []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3, 4, 5]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a[1] = []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a[2] = []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3, 4, 5]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a[4:5] = []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048635" y="1424940"/>
            <a:ext cx="3456940" cy="4394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리스트 요소 삭제1</a:t>
            </a:r>
            <a:endParaRPr lang="ko-KR" altLang="en-US" sz="15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3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1800200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a[2:4]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요소 삭제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61048" y="2954304"/>
            <a:ext cx="1994520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5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a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2332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숫자형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객체를 삭제할 때 사용한다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del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	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(※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객체란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사용되는 모든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자료형을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말한다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25344" y="2954304"/>
            <a:ext cx="266429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“ITBANK”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b[0]	</a:t>
            </a:r>
            <a:r>
              <a:rPr lang="en-US" altLang="ko-KR" sz="14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발생</a:t>
            </a:r>
            <a:endParaRPr lang="en-US" altLang="ko-KR" sz="14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 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687616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문자형 변수 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61048" y="5309479"/>
            <a:ext cx="46953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del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사용할 때 문자열은 인덱싱으로 지울 수 없다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26248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51720" y="119705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39752" y="1628800"/>
            <a:ext cx="45365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10, 22, 33, 44, 50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22, 33, 44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20, 30, 40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삭제하시오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1720" y="2938202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339752" y="3369943"/>
            <a:ext cx="453650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21, 9, 12, 17, 9, 3, 27, 32, 1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저장하시오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32, 12, 17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19, 22, 7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수정하시오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짝수 번째 내용의 합과 홀수 번째 합을 구하시오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51720" y="4653136"/>
            <a:ext cx="48245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39752" y="5084877"/>
            <a:ext cx="453650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5, 9, 1, 2, 10, 15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저장하고 최대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최소값을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(max(), min()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05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76520" y="2954304"/>
            <a:ext cx="3978188" cy="193899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[input(), input(), input(), input()]</a:t>
            </a: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#1, a, 4, </a:t>
            </a:r>
            <a:r>
              <a:rPr lang="en-US" altLang="ko-KR" sz="16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</a:t>
            </a:r>
            <a:r>
              <a:rPr lang="ko-KR" altLang="en-US" sz="16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순서대로 입력</a:t>
            </a:r>
            <a:endParaRPr lang="en-US" altLang="ko-KR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 + a[2])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11760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리스트에 값 입력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이용하여 입력 받은 값을 리스트에 대입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4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550" y="1282700"/>
            <a:ext cx="4824730" cy="43878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입력 문제1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05" y="1931035"/>
            <a:ext cx="7633970" cy="20313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각 라인이 한 조가 되어 각 사람 별로 리스트를 생성한다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각 리스트에 [이름, 나이, 왼쪽 눈 시력, 오른쪽 눈 시력]을 입력 받는다(안경 끼신 분은 안경 안낀 시력)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ex&gt;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홍길동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, </a:t>
            </a:r>
            <a:r>
              <a:rPr lang="ko-KR" altLang="en-US" sz="14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서길동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, </a:t>
            </a:r>
            <a:r>
              <a:rPr lang="ko-KR" altLang="en-US" sz="14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김길동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song = [input …]	입력 받은 후 확인 -&gt; 	song = [‘</a:t>
            </a:r>
            <a:r>
              <a:rPr lang="ko-KR" altLang="en-US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홍길동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’, 20, 0.3, 0.4]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Kim = [input …]			kim = [“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서길동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’, 20, 0.9, 0.8]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Tak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 = [input …]			tak = [“</a:t>
            </a:r>
            <a:r>
              <a:rPr lang="ko-KR" altLang="en-US" sz="1400" b="1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김길동</a:t>
            </a: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”, 20, 0.6, 0.5]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550" y="4182745"/>
            <a:ext cx="4824730" cy="43878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입력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05" y="4830445"/>
            <a:ext cx="4752340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조별로 입력 받은 데이터를 가지고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나이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조원의 평균 오른쪽 시력을 변수에 저장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모든 리스트 내의 값과 평균값들 출력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0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([5, 6])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추가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(append)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51512" y="2954304"/>
            <a:ext cx="2700808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[4, 8, 2, 7, 6]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[‘I’, ‘t’, ‘b’, ‘a’, ‘n’, ‘k’]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a.sort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13784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(sort)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8532440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비슷하게 리스트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변수명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뒤에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’.’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붙여서 다양한 함수들을 사용할 수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9592" y="5660910"/>
            <a:ext cx="39781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리스트안에는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어떠한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자료형이든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추가가 가능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0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2954304"/>
            <a:ext cx="230425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[‘a’, ‘c’, ‘b’]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a.reverse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832" y="2270025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뒤집기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(reverse)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63888" y="2954304"/>
            <a:ext cx="19442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a.index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26160" y="2270025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찾기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idex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77880" y="2954304"/>
            <a:ext cx="19442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(0, 4)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a.insert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(3, 5)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40152" y="2270025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삽입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(insert)</a:t>
            </a:r>
          </a:p>
        </p:txBody>
      </p:sp>
    </p:spTree>
    <p:extLst>
      <p:ext uri="{BB962C8B-B14F-4D97-AF65-F5344CB8AC3E}">
        <p14:creationId xmlns:p14="http://schemas.microsoft.com/office/powerpoint/2010/main" val="33269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2025047"/>
            <a:ext cx="230425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a.remove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832" y="1340768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요소제거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(remove)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63888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a.pop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26160" y="1340768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끄집어내기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(pop)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77880" y="2025047"/>
            <a:ext cx="194421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([4, 5])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[6, 7]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a.extend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40152" y="1340768"/>
            <a:ext cx="345638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확장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(extend)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9592" y="5481431"/>
            <a:ext cx="23042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a.count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4832" y="4797152"/>
            <a:ext cx="29290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요소 개수 세기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(count)</a:t>
            </a:r>
          </a:p>
        </p:txBody>
      </p:sp>
    </p:spTree>
    <p:extLst>
      <p:ext uri="{BB962C8B-B14F-4D97-AF65-F5344CB8AC3E}">
        <p14:creationId xmlns:p14="http://schemas.microsoft.com/office/powerpoint/2010/main" val="14401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예매 순위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어벤져스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레슬러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챔피언 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얼리맨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당갈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콰이어트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~6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리스트를 생성하시오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예매 순위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위만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1 ~ 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4 ~ 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위까지 리스트로 출력하시오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번에서 추출한 리스트를 결합하여 새로운 리스트를 생성하시오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2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1282715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620" y="1916832"/>
            <a:ext cx="676875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내림차순으로 정렬하시오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“Pen”, “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차례대로 입력하시오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[“Pen”, “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PineApple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 “Apple”, “Pen”]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변수에  대입하시오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89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1720839"/>
            <a:ext cx="48245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내장 함수 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51620" y="2354956"/>
            <a:ext cx="709278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[3, 5, 2, 6, 1, 4]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평균을 구하시오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append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추가해도 올바르게 평균을 구하는 코드를 작성하시오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sum()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사용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789040"/>
            <a:ext cx="3060340" cy="6146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리스트는 여러 개의 연관된 값들을 하나의 변수에 넣을 때 사용한다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ex&gt;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고객목록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친구목록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점수목록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3554432"/>
            <a:ext cx="3304714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명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3…]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변수 선언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42942" y="3554432"/>
            <a:ext cx="3304714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[100, 97, 99, 85, 91]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8182" y="2870153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05" y="1340485"/>
            <a:ext cx="677418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변수 선언의 종류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5740" y="2277110"/>
            <a:ext cx="6121400" cy="34124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[]				</a:t>
            </a:r>
            <a:r>
              <a:rPr lang="en-US" altLang="ko-KR" sz="16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비어있는 리스트</a:t>
            </a: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b = [1, 2, 3]			</a:t>
            </a:r>
            <a:r>
              <a:rPr lang="en-US" altLang="ko-KR" sz="16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정수형 리스트</a:t>
            </a: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c = [“Like”, “Python”, “Happy”, “Fun”]	</a:t>
            </a:r>
            <a:r>
              <a:rPr lang="en-US" altLang="ko-KR" sz="16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문자열 리스트</a:t>
            </a: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d = [1, 2, “Like”, “Python”]		</a:t>
            </a:r>
            <a:r>
              <a:rPr lang="en-US" altLang="ko-KR" sz="16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정수 + 문자열</a:t>
            </a: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e = [1, 2, [“Like”, “Python”]]		</a:t>
            </a:r>
            <a:r>
              <a:rPr lang="en-US" altLang="ko-KR" sz="16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정수 + 리스트(문자열)</a:t>
            </a:r>
            <a:endParaRPr lang="ko-KR" altLang="en-US" sz="16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6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505" y="1340485"/>
            <a:ext cx="6774180" cy="4051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인덱싱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리스트도 문자열처럼 인덱싱이 가능하다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795" y="3148965"/>
            <a:ext cx="3305175" cy="170815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print(a[0])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print(a[0] + a[2])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000" y="246507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0600" y="3148965"/>
            <a:ext cx="3305175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student = [“kim”, “lee”, “park”]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print(student)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print(student[2])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print(student[2][0])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35805" y="2465070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6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795" y="2656205"/>
            <a:ext cx="2665095" cy="26777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3, [‘a’, ‘b’, ‘abc’]]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print(a[0])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print(a[3])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print(a[4])	     </a:t>
            </a:r>
            <a:r>
              <a:rPr lang="en-US" altLang="ko-KR" sz="1400" b="1" strike="noStrike" cap="none" dirty="0">
                <a:solidFill>
                  <a:srgbClr val="FFC000"/>
                </a:solidFill>
                <a:latin typeface="나눔스퀘어 Bold" charset="0"/>
                <a:ea typeface="나눔스퀘어 Bold" charset="0"/>
              </a:rPr>
              <a:t>#오류발생</a:t>
            </a:r>
            <a:endParaRPr lang="ko-KR" altLang="en-US" sz="1400" b="1" strike="noStrike" cap="none" dirty="0">
              <a:solidFill>
                <a:srgbClr val="FFC000"/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print(a[-1])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print(a[3][1])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print(a[3][2])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print(a[3][2][1])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000" y="1971675"/>
            <a:ext cx="4572000" cy="438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혼합형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2270" y="3202305"/>
            <a:ext cx="4531360" cy="4152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2,[“Python”,[‘c’, ‘b’], [1.2, “itbank”, 5.55],5]]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07485" y="1988820"/>
            <a:ext cx="4716145" cy="78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혼합형 리스트 연습 문제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 리스트를 만들고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‘a’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인덱싱하시오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8930" y="3983355"/>
            <a:ext cx="4452620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복잡하기 때문에 삼중부터는 잘 사용하지 않는다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46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795" y="2251075"/>
            <a:ext cx="2664460" cy="364744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“12345”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print(a[0:2])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a[:2]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a[2:]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000" y="1566545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0940" y="2251075"/>
            <a:ext cx="2664460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3, [‘a’, ‘b’, ‘c’], 4, 5]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print(a[2:5])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print(a[3][:2])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716145" y="1566545"/>
            <a:ext cx="4572000" cy="4051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중첩 리스트의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슬라이싱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0940" y="4556125"/>
            <a:ext cx="2665095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3, 4, 5, 6, 7, 8, 9]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print(a[::2])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print(a[1::2])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145" y="3871594"/>
            <a:ext cx="4572635" cy="4381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5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charset="0"/>
                <a:ea typeface="나눔스퀘어" charset="0"/>
              </a:rPr>
              <a:t>슬라이싱 step옵션</a:t>
            </a:r>
            <a:endParaRPr lang="ko-KR" altLang="en-US" sz="15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650" y="274955"/>
            <a:ext cx="7705090" cy="346075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05" y="764540"/>
            <a:ext cx="7848600" cy="30797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795" y="2025015"/>
            <a:ext cx="2016760" cy="20313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b = [4, 5, 6]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 + b)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a = [1, 2, 3]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charset="0"/>
                <a:ea typeface="나눔스퀘어 Bold" charset="0"/>
              </a:rPr>
              <a:t>print(a * 3)</a:t>
            </a:r>
            <a:endParaRPr lang="ko-KR" altLang="en-US" sz="14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charset="0"/>
              <a:ea typeface="나눔스퀘어 Bold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000" y="1340485"/>
            <a:ext cx="2929255" cy="40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96055" y="2025015"/>
            <a:ext cx="2664460" cy="138493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“123”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“456”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+ 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 * 3)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6055" y="1340485"/>
            <a:ext cx="3456305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문자열의 연산과 동일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795" y="5255895"/>
            <a:ext cx="2664460" cy="106172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[2016, 2017, 2018]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print(a[1] + “year”)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(a[1]) + "year")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35000" y="4571365"/>
            <a:ext cx="2929255" cy="43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연산의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9075" y="5255895"/>
            <a:ext cx="4452620" cy="78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연산은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+, *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가능하다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문자열과 동일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정수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문자열은 문법오류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형변환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0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2709326"/>
            <a:ext cx="20162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 = 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4832" y="2025047"/>
            <a:ext cx="292905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리스트요소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99992" y="2709326"/>
            <a:ext cx="2664296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print(a[1:2])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a[1:2] = [‘a’, ‘b’, ‘c’]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a= [1, 2, 3]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 = [‘a’, ‘b’, ‘c’]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62264" y="2025047"/>
            <a:ext cx="345638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리스트의 연속된 값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5255600"/>
            <a:ext cx="4452804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개의 연산결과가 완전히 다르다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1340768"/>
            <a:ext cx="677440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수정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9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20</Pages>
  <Words>1976</Words>
  <Characters>0</Characters>
  <Application>Microsoft Office PowerPoint</Application>
  <DocSecurity>0</DocSecurity>
  <PresentationFormat>화면 슬라이드 쇼(4:3)</PresentationFormat>
  <Lines>0</Lines>
  <Paragraphs>292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</vt:lpstr>
      <vt:lpstr>Wingdings</vt:lpstr>
      <vt:lpstr>Arial</vt:lpstr>
      <vt:lpstr>나눔스퀘어</vt:lpstr>
      <vt:lpstr>나눔스퀘어 Bold</vt:lpstr>
      <vt:lpstr>맑은 고딕</vt:lpstr>
      <vt:lpstr>나눔스퀘어 ExtraBold</vt:lpstr>
      <vt:lpstr>나눔명조 ExtraBold</vt:lpstr>
      <vt:lpstr>Office 테마</vt:lpstr>
      <vt:lpstr>PowerPoint 프레젠테이션</vt:lpstr>
      <vt:lpstr>리스트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리스트 자료형(list)</vt:lpstr>
      <vt:lpstr>문제</vt:lpstr>
      <vt:lpstr>리스트 자료형(list)</vt:lpstr>
      <vt:lpstr>문제</vt:lpstr>
      <vt:lpstr>리스트 자료형(list)</vt:lpstr>
      <vt:lpstr>리스트 자료형(list)</vt:lpstr>
      <vt:lpstr>리스트 자료형(list)</vt:lpstr>
      <vt:lpstr>문제</vt:lpstr>
      <vt:lpstr>문제</vt:lpstr>
      <vt:lpstr>문제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a7375</cp:lastModifiedBy>
  <cp:revision>4</cp:revision>
  <dcterms:modified xsi:type="dcterms:W3CDTF">2019-11-29T09:57:02Z</dcterms:modified>
</cp:coreProperties>
</file>