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22"/>
  </p:notesMasterIdLst>
  <p:sldIdLst>
    <p:sldId id="318" r:id="rId2"/>
    <p:sldId id="330" r:id="rId3"/>
    <p:sldId id="331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</p:sldIdLst>
  <p:sldSz cx="9144000" cy="6858000" type="screen4x3"/>
  <p:notesSz cx="6858000" cy="9144000"/>
  <p:embeddedFontLst>
    <p:embeddedFont>
      <p:font typeface="나눔명조 ExtraBold" panose="020B0600000101010101" charset="-127"/>
      <p:bold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3" autoAdjust="0"/>
    <p:restoredTop sz="94913" autoAdjust="0"/>
  </p:normalViewPr>
  <p:slideViewPr>
    <p:cSldViewPr snapToObjects="1">
      <p:cViewPr varScale="1">
        <p:scale>
          <a:sx n="75" d="100"/>
          <a:sy n="75" d="100"/>
        </p:scale>
        <p:origin x="252" y="72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 snapToObjects="1">
      <p:cViewPr varScale="1">
        <p:scale>
          <a:sx n="65" d="100"/>
          <a:sy n="65" d="100"/>
        </p:scale>
        <p:origin x="-2400" y="-120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6300" y="3183890"/>
            <a:ext cx="3660140" cy="20313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김연아 = "피겨"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박지성 = "축구"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김태문</a:t>
            </a: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 = "강사"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귀도_반_로섬 = "파이썬"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</a:t>
            </a:r>
            <a:r>
              <a:rPr lang="en-US" altLang="ko-KR" sz="1400" b="1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김연아,박지성</a:t>
            </a: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,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김태문</a:t>
            </a: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,귀도_반_로섬)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05" y="2637155"/>
            <a:ext cx="3528695" cy="43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변수에 문자열로 저장하는 경우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05" y="1557020"/>
            <a:ext cx="6336665" cy="784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딕셔너리는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어디에 사용하는 것이 좋을까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ex&gt;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사람들의 특기를 저장하려고 한다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8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6320" y="3183622"/>
            <a:ext cx="7224072" cy="167706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김연아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＂홍길동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귀도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김연아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김연아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빵 먹기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손흥민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2636912"/>
            <a:ext cx="352839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저장한 경우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80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6300" y="2031365"/>
            <a:ext cx="7224395" cy="170815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mart = {"다이제" : 1000, "메로나" : 500, "코카콜라" : 700, "츄파츕스" : 500}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print(mart["메로나"])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print("'과자 가격인상!!'")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mart["다이제"] = 2000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print(mart)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05" y="1484630"/>
            <a:ext cx="3924300" cy="43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마트물품에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가격을 묶어서 저장하려는 경우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300" y="4580890"/>
            <a:ext cx="3611880" cy="73850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{1:'a',2:'b',1:'c'}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05" y="4034155"/>
            <a:ext cx="3924300" cy="40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유의 사항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6300" y="5517515"/>
            <a:ext cx="3978275" cy="40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중복된 키 값을 사용할 수 없다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(value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가능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781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05" y="2616835"/>
            <a:ext cx="2286000" cy="43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만들기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05" y="1340485"/>
            <a:ext cx="7848600" cy="4051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내장 함수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딕셔너리를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활용하기 위한 내장 함수들이 존재한다</a:t>
            </a:r>
            <a:r>
              <a:rPr lang="en-US" altLang="ko-KR" sz="15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300" y="1962150"/>
            <a:ext cx="7224395" cy="41529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mart = {"다이제" : 1000, "메로나" : 500, "코카콜라" : 700, "츄파츕스" : 500}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6300" y="3284855"/>
            <a:ext cx="2975610" cy="20313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mart.keys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list(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mart.keys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64735" y="2616835"/>
            <a:ext cx="2286000" cy="43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만들기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29530" y="3284855"/>
            <a:ext cx="2975610" cy="13849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mart_price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mart.values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mart_price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mart_price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4871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1826240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얻기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(get)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76320" y="2494324"/>
            <a:ext cx="2975600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mart.get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mart.get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메로나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572000" y="1826240"/>
            <a:ext cx="32403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있는지 찾아보기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836760" y="2494324"/>
            <a:ext cx="297560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다이제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not in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플레이스테이션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in mart)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3966468"/>
            <a:ext cx="273630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지우기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6320" y="4634552"/>
            <a:ext cx="297560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mart.clear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print(mart)</a:t>
            </a:r>
          </a:p>
        </p:txBody>
      </p:sp>
    </p:spTree>
    <p:extLst>
      <p:ext uri="{BB962C8B-B14F-4D97-AF65-F5344CB8AC3E}">
        <p14:creationId xmlns:p14="http://schemas.microsoft.com/office/powerpoint/2010/main" val="34642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600" y="1485367"/>
            <a:ext cx="48245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내장함수 문제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620" y="2681769"/>
            <a:ext cx="7308812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 = {"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1000,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메로나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500,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코카콜라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700, 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츄파츕스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500}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51620" y="3473857"/>
            <a:ext cx="730881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mart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자료형의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값만 모아서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menu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튜플형으로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보관하시오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mart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딕셔너리의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정수로써 모두 더한 최종 금액을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price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mart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딕셔너리에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직접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추가하기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62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/>
              <a:t>집합</a:t>
            </a:r>
          </a:p>
        </p:txBody>
      </p:sp>
    </p:spTree>
    <p:extLst>
      <p:ext uri="{BB962C8B-B14F-4D97-AF65-F5344CB8AC3E}">
        <p14:creationId xmlns:p14="http://schemas.microsoft.com/office/powerpoint/2010/main" val="77375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집합에 관련된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쉽게 처리하기 위해 만들어진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숫자에 특화되어 있다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36551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 생성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6320" y="5396088"/>
            <a:ext cx="59046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※Hello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이상하게 저장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집합은 순서가 없고 중복을 허용하지 않음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320" y="2973475"/>
            <a:ext cx="2975600" cy="20002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 = set("Hello")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s3 = set(["Hello", "Python"])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print(s3)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30308" y="236551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 인덱싱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71796" y="2973475"/>
            <a:ext cx="297560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3, 4])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list(s1)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print(s1[0])</a:t>
            </a:r>
          </a:p>
        </p:txBody>
      </p:sp>
    </p:spTree>
    <p:extLst>
      <p:ext uri="{BB962C8B-B14F-4D97-AF65-F5344CB8AC3E}">
        <p14:creationId xmlns:p14="http://schemas.microsoft.com/office/powerpoint/2010/main" val="341356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05" y="1340485"/>
            <a:ext cx="7848600" cy="4051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자료형을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사용하면 교집합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합집합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차집합을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3522345"/>
            <a:ext cx="2065020" cy="43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교집합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05" y="4130675"/>
            <a:ext cx="2305050" cy="73850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print(s1 &amp; s2)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print(s1.intersection(s2))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0670" y="2218055"/>
            <a:ext cx="2975610" cy="70739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3, 4, 5, 6])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 = set([4, 5, 6, 7, 8, 9])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75965" y="3522345"/>
            <a:ext cx="2065020" cy="40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합집합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52470" y="4130675"/>
            <a:ext cx="2304415" cy="73850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 | s2)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print(s1.union(s2))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16930" y="3522345"/>
            <a:ext cx="2065020" cy="40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차집합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3435" y="4130675"/>
            <a:ext cx="2304415" cy="70739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print(s1 - s2)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print(s1.difference(s2))</a:t>
            </a:r>
          </a:p>
        </p:txBody>
      </p:sp>
    </p:spTree>
    <p:extLst>
      <p:ext uri="{BB962C8B-B14F-4D97-AF65-F5344CB8AC3E}">
        <p14:creationId xmlns:p14="http://schemas.microsoft.com/office/powerpoint/2010/main" val="36374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 내장 함수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2814974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추가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(add)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3422930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s1.add(4)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347864" y="2814974"/>
            <a:ext cx="252028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여러 개 추가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(update)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55876" y="3422930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s1.update([4, 5, 6])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56176" y="2814974"/>
            <a:ext cx="20649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삭제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(remove)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81528" y="3422930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s1.remove(2)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print(s1)</a:t>
            </a:r>
          </a:p>
        </p:txBody>
      </p:sp>
    </p:spTree>
    <p:extLst>
      <p:ext uri="{BB962C8B-B14F-4D97-AF65-F5344CB8AC3E}">
        <p14:creationId xmlns:p14="http://schemas.microsoft.com/office/powerpoint/2010/main" val="397878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/>
              <a:t>튜플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2616" y="1282117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3832639"/>
            <a:ext cx="3095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세 집합의 각 교집합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합집합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차집합을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튜플로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담으시오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집합이 기준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교집합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I,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합집합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U,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차집합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=D)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9592" y="2073622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4936" y="2681578"/>
            <a:ext cx="2304256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set([1, 2, 3, 4, 5, 6])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set([4, 5, 6, 7, 8, 9])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set([5, 6, 7, 8, 9, 10])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75629" y="2073622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88024" y="2681578"/>
            <a:ext cx="338437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1, 5, 5, 4, 3, 6, 7, 2, 1, 5, 5, 8, 5]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80520" y="3212976"/>
            <a:ext cx="4067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리스트에서 중복된 숫자를 제거하여 리스트로 출력하시오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75629" y="4002191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50973" y="4610147"/>
            <a:ext cx="2304256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da-DK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 = set([1, 2, 3, 4, 5, 6])</a:t>
            </a:r>
          </a:p>
          <a:p>
            <a:pPr eaLnBrk="0">
              <a:lnSpc>
                <a:spcPct val="150000"/>
              </a:lnSpc>
            </a:pPr>
            <a:r>
              <a:rPr lang="da-DK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 = set([4, 5, 6, 7, 8, 9])</a:t>
            </a:r>
          </a:p>
          <a:p>
            <a:pPr eaLnBrk="0">
              <a:lnSpc>
                <a:spcPct val="150000"/>
              </a:lnSpc>
            </a:pPr>
            <a:r>
              <a:rPr lang="da-DK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 = set([5, 6, 7, 8, 9, 10])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80520" y="5761208"/>
            <a:ext cx="406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집합에서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집합이 나머지 변수에 대한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차집합이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([3, 4, 5])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되도록 변수를 변경하시오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21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20080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(tuple) :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튜플은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리스트와 조금의 차이점을 빼고는 거의 동일하다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차이점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리스트는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[]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요소들을 감싸주지만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감싸준다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리스트는 요소의 삭제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수정이 가능하지만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한 번 값을 넣으면 바꿀 수 없다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554432"/>
            <a:ext cx="330471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3…)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870153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선언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2942" y="3554432"/>
            <a:ext cx="330471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song = (“O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matin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(“A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song[0] = “AB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8182" y="287015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99795" y="2090420"/>
            <a:ext cx="3304540" cy="170815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t1 = 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t2 = (1, 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t3 = (1, 2, 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t4 = 1, 2, 3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t5 = (‘a’, ‘b’, (‘ab’, ‘cd’))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5000" y="1405890"/>
            <a:ext cx="4572000" cy="405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3145" y="2090419"/>
            <a:ext cx="3305175" cy="13849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t1 = (1, 2, ‘a’, ‘b’)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t1[1] = ()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del t1[2]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8350" y="1405890"/>
            <a:ext cx="4572000" cy="405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 값 삭제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5000" y="4869180"/>
            <a:ext cx="3978275" cy="1130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하나만 넣을 때는 값 뒤에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‘, ‘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※t4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처럼 괄호를 생략해도 된다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 값은 삭제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변경이 불가능하다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3145" y="4696460"/>
            <a:ext cx="3304540" cy="73850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t1 = 1, 2, ‘a’, ‘b’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t1[3] = ‘z’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8350" y="4012565"/>
            <a:ext cx="4572000" cy="4387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 값 변경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11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20" y="2636912"/>
            <a:ext cx="20212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3, 4, 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print(a[2])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2090202"/>
            <a:ext cx="22860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309634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튜플의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57756" y="2636912"/>
            <a:ext cx="2021240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3, 4, 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print(a[:2])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2996" y="2090202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20" y="4479766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(4, 5, 6)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+ 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[7, 8, 9]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+ b + c)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3933056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더하기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57756" y="4479766"/>
            <a:ext cx="20212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* 3)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92996" y="3933056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곱하기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39192" y="2636912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3)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추가하여 저장하세요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4432" y="2090202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8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/>
              <a:t>딕셔너리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2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(dictionary)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리스트나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튜플은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변수에 여러 개의 값을 넣고 각 요소의 인덱스를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이용하여 접근한다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자료형은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여러 개의 값을 넣고 각 요소에 이름을 부여하고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이름으로 접근한다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사전을 검색하듯이 이름으로 검색한다고 하여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딕셔너리라고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한다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(bank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life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삶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4085346"/>
            <a:ext cx="5544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{Key1 : Value1, Key2 : Value2, Key3 : Value3…}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3401067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선언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4797152"/>
            <a:ext cx="5544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{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이름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이름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이름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3…}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87624" y="5396088"/>
            <a:ext cx="59046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리스트는 대괄호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[],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딕셔너리는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중괄호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{},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튜플은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소괄호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2276872"/>
            <a:ext cx="59046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 = {"name" : "song", "phone" : "01055671430", "birth" : "1129"}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print(me)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628800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3341"/>
              </p:ext>
            </p:extLst>
          </p:nvPr>
        </p:nvGraphicFramePr>
        <p:xfrm>
          <a:off x="3283576" y="3789040"/>
          <a:ext cx="3787000" cy="1483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89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Key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name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song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phone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01055671430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birth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1129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34832" y="3645024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안의 값들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92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6320" y="3305016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{1 : ‘a’}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 =  ‘b’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2758306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쌍 추가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 삭제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딕셔너리는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한 쌍으로 존재한다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 때문에 모든 요소들은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형식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존재한다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8608" y="3305016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a['name'] = "song"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a[3] = [1,2,3]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a['age'] = 20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 = {[1,2,3] : 'a'}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03848" y="2758306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0896" y="3305016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a[‘age’]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96136" y="2758306"/>
            <a:ext cx="22860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 삭제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24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Pages>20</Pages>
  <Words>1716</Words>
  <Characters>0</Characters>
  <Application>Microsoft Office PowerPoint</Application>
  <DocSecurity>0</DocSecurity>
  <PresentationFormat>화면 슬라이드 쇼(4:3)</PresentationFormat>
  <Lines>0</Lines>
  <Paragraphs>250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나눔스퀘어</vt:lpstr>
      <vt:lpstr>맑은 고딕</vt:lpstr>
      <vt:lpstr>나눔스퀘어 Bold</vt:lpstr>
      <vt:lpstr>Wingdings</vt:lpstr>
      <vt:lpstr>나눔스퀘어 ExtraBold</vt:lpstr>
      <vt:lpstr>Arial</vt:lpstr>
      <vt:lpstr>나눔고딕</vt:lpstr>
      <vt:lpstr>나눔명조 ExtraBold</vt:lpstr>
      <vt:lpstr>Office 테마</vt:lpstr>
      <vt:lpstr>PowerPoint 프레젠테이션</vt:lpstr>
      <vt:lpstr>튜플</vt:lpstr>
      <vt:lpstr>튜플 자료형(tuple)</vt:lpstr>
      <vt:lpstr>튜플 자료형(tuple)</vt:lpstr>
      <vt:lpstr>튜플 자료형(tuple)</vt:lpstr>
      <vt:lpstr>딕셔너리</vt:lpstr>
      <vt:lpstr>딕셔너리 자료형(dictionary)</vt:lpstr>
      <vt:lpstr>딕셔너리 자료형(dictionary)</vt:lpstr>
      <vt:lpstr>딕셔너리 자료형(dictionary)</vt:lpstr>
      <vt:lpstr>딕셔너리 자료형(dictionary)</vt:lpstr>
      <vt:lpstr>딕셔너리 자료형(dictionary)</vt:lpstr>
      <vt:lpstr>딕셔너리 자료형(dictionary)</vt:lpstr>
      <vt:lpstr>딕셔너리 자료형(dictionary)</vt:lpstr>
      <vt:lpstr>딕셔너리 자료형(dictionary)</vt:lpstr>
      <vt:lpstr>문제</vt:lpstr>
      <vt:lpstr>집합</vt:lpstr>
      <vt:lpstr>집합 자료형(set)</vt:lpstr>
      <vt:lpstr>집합 자료형(set)</vt:lpstr>
      <vt:lpstr>집합 자료형(set)</vt:lpstr>
      <vt:lpstr>문제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a7375</cp:lastModifiedBy>
  <cp:revision>6</cp:revision>
  <dcterms:modified xsi:type="dcterms:W3CDTF">2019-11-29T10:25:55Z</dcterms:modified>
</cp:coreProperties>
</file>