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18"/>
  </p:notesMasterIdLst>
  <p:sldIdLst>
    <p:sldId id="318" r:id="rId2"/>
    <p:sldId id="330" r:id="rId3"/>
    <p:sldId id="368" r:id="rId4"/>
    <p:sldId id="382" r:id="rId5"/>
    <p:sldId id="400" r:id="rId6"/>
    <p:sldId id="398" r:id="rId7"/>
    <p:sldId id="401" r:id="rId8"/>
    <p:sldId id="409" r:id="rId9"/>
    <p:sldId id="402" r:id="rId10"/>
    <p:sldId id="399" r:id="rId11"/>
    <p:sldId id="403" r:id="rId12"/>
    <p:sldId id="408" r:id="rId13"/>
    <p:sldId id="404" r:id="rId14"/>
    <p:sldId id="405" r:id="rId15"/>
    <p:sldId id="410" r:id="rId16"/>
    <p:sldId id="406" r:id="rId17"/>
  </p:sldIdLst>
  <p:sldSz cx="9144000" cy="6858000" type="screen4x3"/>
  <p:notesSz cx="6858000" cy="9144000"/>
  <p:embeddedFontLst>
    <p:embeddedFont>
      <p:font typeface="나눔스퀘어" pitchFamily="50" charset="-127"/>
      <p:regular r:id="rId19"/>
    </p:embeddedFont>
    <p:embeddedFont>
      <p:font typeface="나눔스퀘어 ExtraBold" pitchFamily="50" charset="-127"/>
      <p:bold r:id="rId20"/>
    </p:embeddedFont>
    <p:embeddedFont>
      <p:font typeface="나눔고딕 ExtraBold" pitchFamily="50" charset="-127"/>
      <p:bold r:id="rId21"/>
    </p:embeddedFont>
    <p:embeddedFont>
      <p:font typeface="맑은 고딕" pitchFamily="50" charset="-127"/>
      <p:regular r:id="rId22"/>
      <p:bold r:id="rId23"/>
    </p:embeddedFont>
    <p:embeddedFont>
      <p:font typeface="나눔명조 ExtraBold" pitchFamily="18" charset="-127"/>
      <p:bold r:id="rId24"/>
    </p:embeddedFont>
    <p:embeddedFont>
      <p:font typeface="나눔스퀘어 Bold" pitchFamily="50" charset="-127"/>
      <p:bold r:id="rId25"/>
    </p:embeddedFont>
    <p:embeddedFont>
      <p:font typeface="나눔스퀘어라운드 Bold" pitchFamily="50" charset="-127"/>
      <p:bold r:id="rId26"/>
    </p:embeddedFont>
    <p:embeddedFont>
      <p:font typeface="나눔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 snapToObjects="1">
      <p:cViewPr varScale="1">
        <p:scale>
          <a:sx n="123" d="100"/>
          <a:sy n="123" d="100"/>
        </p:scale>
        <p:origin x="-1302" y="-9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5684" y="2492896"/>
            <a:ext cx="547260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숫자까지의 누적합계를 구하는 코드를 작성하시오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 Python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반복하여 입력 받아 입력 받은 모든 수의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입력할 때까지 반복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수의 거꾸로 수를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(//, %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입력하세요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1234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 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4321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 받아 그 수 만큼의 배수를 출력하시오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입력하세요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 12 16 (4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배수를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까지 출력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강제로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빠져나갈 때 사용하는 명령어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2028" y="2728399"/>
            <a:ext cx="367240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% num1 == 0 and a % num2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공배수는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06.break.py&gt;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2728399"/>
            <a:ext cx="338437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string=input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== ‘q’: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string=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string.capitalize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print(string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080327"/>
            <a:ext cx="5280132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몇 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?(0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구구단 프로그램 종료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 프로그램을 종료합니다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i &lt; 10: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print("%d x %d = %d"%(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* i))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1432255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07.break.py&gt;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아래 코드를 수행하지 않고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올라가게 해준다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7290" y="2859596"/>
            <a:ext cx="302433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i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print(i)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8565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08.continue.py&gt;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2236" y="2859596"/>
            <a:ext cx="381642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value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q to quit 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value == 'q':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number,"is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even")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00806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2753323"/>
            <a:ext cx="63367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합을 구하시오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배수이면서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제외하지 않는 조건으로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3661574"/>
            <a:ext cx="345638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366832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24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2324040"/>
            <a:ext cx="633670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자판기에 지폐와 동전들을 넣어 음료수를 선택하고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거스름돈을 받으시오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조지아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컨피던스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원이며 종료를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잔액이 반환된다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자판기에 없는 메뉴를 선택 시 에러메시지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952695"/>
            <a:ext cx="2189618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/>
          <a:stretch/>
        </p:blipFill>
        <p:spPr bwMode="auto">
          <a:xfrm>
            <a:off x="3489230" y="3952695"/>
            <a:ext cx="2193094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52695"/>
            <a:ext cx="2160240" cy="199658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276872"/>
            <a:ext cx="367240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wordlist = [“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“hello”, “dog”, “boy”]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852936"/>
            <a:ext cx="446449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단어 리스트를 만들어 랜덤으로 단어를 선택하고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단어의 첫 글자를 힌트로 주며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단어를 맞추면 다음 단어로 넘어가도록 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 연습 게임을 만들어 보세요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개수는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(import random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리스트의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3503"/>
            <a:ext cx="2808312" cy="31423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평가하여 참인 동안 종속문장을 반복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3305016"/>
            <a:ext cx="23042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3305016"/>
            <a:ext cx="252028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“,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129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220522"/>
            <a:ext cx="2160240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595" y="2520366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꺾인 연결선 10"/>
          <p:cNvCxnSpPr>
            <a:stCxn id="32" idx="1"/>
            <a:endCxn id="31" idx="1"/>
          </p:cNvCxnSpPr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220522"/>
            <a:ext cx="295232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어제 드라마 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count: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재방송을 시청합니다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-=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5757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재방을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시청합니다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 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683" y="2449239"/>
            <a:ext cx="1108176" cy="619721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시청 횟수가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남았는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89918" y="2416076"/>
            <a:ext cx="4692156" cy="25453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번 찍어 안 넘어가는 나무 없다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= 0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hit &lt; 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+= 1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찍었습니다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.”%hit)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나무가 넘어갔습니다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1692328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5996" y="1412776"/>
            <a:ext cx="3456384" cy="507831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출력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선택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select == 1: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select == 2: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“,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exit(0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(“pause”)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692328"/>
            <a:ext cx="16085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5445224"/>
            <a:ext cx="3096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※import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아래의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사용하기 위하여 추가시켜 주는 행위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7804" y="2404520"/>
            <a:ext cx="3456384" cy="286232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=1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!= 0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count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sum / count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%.2f"%avg)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55776" y="1692328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2492" y="1556792"/>
            <a:ext cx="4063764" cy="452431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 =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&gt;=0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turn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print("[========{0}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========]".format(turn))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기술을 사용하시겠습니까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print("1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n2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skill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skill == 1: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300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skill ==2: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500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{0}\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n".format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몬스터가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죽었습니다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374509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Pages>16</Pages>
  <Words>1054</Words>
  <Characters>0</Characters>
  <Application>Microsoft Office PowerPoint</Application>
  <DocSecurity>0</DocSecurity>
  <PresentationFormat>화면 슬라이드 쇼(4:3)</PresentationFormat>
  <Lines>0</Lines>
  <Paragraphs>216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나눔스퀘어</vt:lpstr>
      <vt:lpstr>나눔스퀘어 ExtraBold</vt:lpstr>
      <vt:lpstr>나눔고딕 ExtraBold</vt:lpstr>
      <vt:lpstr>맑은 고딕</vt:lpstr>
      <vt:lpstr>Wingdings</vt:lpstr>
      <vt:lpstr>나눔명조 ExtraBold</vt:lpstr>
      <vt:lpstr>나눔스퀘어 Bold</vt:lpstr>
      <vt:lpstr>나눔스퀘어라운드 Bold</vt:lpstr>
      <vt:lpstr>나눔고딕</vt:lpstr>
      <vt:lpstr>Office 테마</vt:lpstr>
      <vt:lpstr>PowerPoint 프레젠테이션</vt:lpstr>
      <vt:lpstr>반복문while</vt:lpstr>
      <vt:lpstr>반복문 while</vt:lpstr>
      <vt:lpstr>조건문while</vt:lpstr>
      <vt:lpstr>조건문while</vt:lpstr>
      <vt:lpstr>조건문while</vt:lpstr>
      <vt:lpstr>조건문while</vt:lpstr>
      <vt:lpstr>조건문while</vt:lpstr>
      <vt:lpstr>조건문while</vt:lpstr>
      <vt:lpstr>문제</vt:lpstr>
      <vt:lpstr>반복문 while-break, continue문</vt:lpstr>
      <vt:lpstr>반복문 while-break, continue문</vt:lpstr>
      <vt:lpstr>반복문 while-break, continue문</vt:lpstr>
      <vt:lpstr>문제</vt:lpstr>
      <vt:lpstr>문제</vt:lpstr>
      <vt:lpstr>문제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4</cp:revision>
  <dcterms:modified xsi:type="dcterms:W3CDTF">2019-06-30T04:25:04Z</dcterms:modified>
</cp:coreProperties>
</file>