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0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7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30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7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74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8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9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0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2B0A-C9C3-4B99-909F-643FBA7B0E07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9DBE92-C543-43BE-A925-6351560C2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808449"/>
          </a:xfrm>
        </p:spPr>
        <p:txBody>
          <a:bodyPr/>
          <a:lstStyle/>
          <a:p>
            <a:pPr algn="ctr"/>
            <a:r>
              <a:rPr lang="en-US" altLang="ko-KR" dirty="0"/>
              <a:t>Dragon Wars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2009182017 </a:t>
            </a:r>
            <a:r>
              <a:rPr lang="ko-KR" altLang="en-US" dirty="0" err="1"/>
              <a:t>박찬유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1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143522"/>
              </p:ext>
            </p:extLst>
          </p:nvPr>
        </p:nvGraphicFramePr>
        <p:xfrm>
          <a:off x="568278" y="640825"/>
          <a:ext cx="9615957" cy="56742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6415">
                  <a:extLst>
                    <a:ext uri="{9D8B030D-6E8A-4147-A177-3AD203B41FA5}">
                      <a16:colId xmlns:a16="http://schemas.microsoft.com/office/drawing/2014/main" val="745310171"/>
                    </a:ext>
                  </a:extLst>
                </a:gridCol>
                <a:gridCol w="3514988">
                  <a:extLst>
                    <a:ext uri="{9D8B030D-6E8A-4147-A177-3AD203B41FA5}">
                      <a16:colId xmlns:a16="http://schemas.microsoft.com/office/drawing/2014/main" val="2601012152"/>
                    </a:ext>
                  </a:extLst>
                </a:gridCol>
                <a:gridCol w="3288484">
                  <a:extLst>
                    <a:ext uri="{9D8B030D-6E8A-4147-A177-3AD203B41FA5}">
                      <a16:colId xmlns:a16="http://schemas.microsoft.com/office/drawing/2014/main" val="932842256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654115522"/>
                    </a:ext>
                  </a:extLst>
                </a:gridCol>
              </a:tblGrid>
              <a:tr h="69211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발표 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501451"/>
                  </a:ext>
                </a:extLst>
              </a:tr>
              <a:tr h="692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조작법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좌우이동 및 스페이스로 공격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994771"/>
                  </a:ext>
                </a:extLst>
              </a:tr>
              <a:tr h="2505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거리에 따라 적들의 체력과 이동속도가 </a:t>
                      </a:r>
                      <a:r>
                        <a:rPr lang="ko-KR" altLang="en-US" sz="1400" dirty="0" err="1"/>
                        <a:t>빨라짐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바로 전의 캐릭터의 위치로 장애물이 내려옴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 거리 도달 시 </a:t>
                      </a:r>
                      <a:r>
                        <a:rPr lang="ko-KR" altLang="en-US" sz="1400" dirty="0" err="1"/>
                        <a:t>클리어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클리어</a:t>
                      </a:r>
                      <a:r>
                        <a:rPr lang="ko-KR" altLang="en-US" sz="1400" baseline="0" dirty="0"/>
                        <a:t>했을 시 점수 환산이 되도록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클리어시</a:t>
                      </a:r>
                      <a:r>
                        <a:rPr lang="ko-KR" altLang="en-US" sz="1100" dirty="0"/>
                        <a:t> 점수 환산대신 적</a:t>
                      </a:r>
                      <a:r>
                        <a:rPr lang="ko-KR" altLang="en-US" sz="1100" baseline="0" dirty="0"/>
                        <a:t> 격추와 아이템으로 점수 얻도록 변경</a:t>
                      </a:r>
                      <a:endParaRPr lang="en-US" altLang="ko-KR" sz="1100" baseline="0" dirty="0"/>
                    </a:p>
                    <a:p>
                      <a:pPr algn="ctr" latinLnBrk="1"/>
                      <a:endParaRPr lang="en-US" altLang="ko-KR" sz="1100" baseline="0" dirty="0"/>
                    </a:p>
                    <a:p>
                      <a:pPr algn="ctr" latinLnBrk="1"/>
                      <a:r>
                        <a:rPr lang="ko-KR" altLang="en-US" sz="1100" baseline="0" dirty="0"/>
                        <a:t>일정 거리 도달 시 클리어 대신 클리어는 없고 계속 플레이 가능하도록 구현</a:t>
                      </a:r>
                      <a:endParaRPr lang="en-US" altLang="ko-KR" sz="1100" baseline="0" dirty="0"/>
                    </a:p>
                    <a:p>
                      <a:pPr algn="ctr" latinLnBrk="1"/>
                      <a:endParaRPr lang="en-US" altLang="ko-KR" sz="1100" baseline="0" dirty="0"/>
                    </a:p>
                    <a:p>
                      <a:pPr algn="ctr" latinLnBrk="1"/>
                      <a:r>
                        <a:rPr lang="ko-KR" altLang="en-US" sz="1100" baseline="0" dirty="0"/>
                        <a:t>적과 부딪치면 점수화면으로 넘어가고 다시 플레이 가능</a:t>
                      </a:r>
                      <a:endParaRPr lang="en-US" altLang="ko-KR" sz="1100" baseline="0" dirty="0"/>
                    </a:p>
                    <a:p>
                      <a:pPr algn="ctr" latinLnBrk="1"/>
                      <a:endParaRPr lang="en-US" altLang="ko-KR" sz="1100" baseline="0" dirty="0"/>
                    </a:p>
                    <a:p>
                      <a:pPr algn="ctr" latinLnBrk="1"/>
                      <a:r>
                        <a:rPr lang="ko-KR" altLang="en-US" sz="1100" baseline="0" dirty="0"/>
                        <a:t>장애물이 내려오긴 하나 충돌은 못함</a:t>
                      </a:r>
                      <a:endParaRPr lang="en-US" altLang="ko-KR" sz="1100" baseline="0" dirty="0"/>
                    </a:p>
                    <a:p>
                      <a:pPr algn="ctr" latinLnBrk="1"/>
                      <a:endParaRPr lang="en-US" altLang="ko-KR" sz="1100" baseline="0" dirty="0"/>
                    </a:p>
                    <a:p>
                      <a:pPr algn="ctr" latinLnBrk="1"/>
                      <a:r>
                        <a:rPr lang="ko-KR" altLang="en-US" sz="1100" baseline="0" dirty="0"/>
                        <a:t>이동거리에 따라 적들의 체력과 이동속도가 빨라지도록 </a:t>
                      </a:r>
                      <a:r>
                        <a:rPr lang="ko-KR" altLang="en-US" sz="1100" baseline="0" dirty="0" err="1"/>
                        <a:t>구현못함</a:t>
                      </a:r>
                      <a:endParaRPr lang="en-US" altLang="ko-KR" sz="1100" baseline="0" dirty="0"/>
                    </a:p>
                    <a:p>
                      <a:pPr algn="ctr" latinLnBrk="1"/>
                      <a:endParaRPr lang="en-US" altLang="ko-KR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981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원래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개만 구현하려 하였으나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거리에 따라 </a:t>
                      </a:r>
                      <a:r>
                        <a:rPr lang="ko-KR" altLang="en-US" sz="1400" dirty="0" err="1"/>
                        <a:t>맵이</a:t>
                      </a:r>
                      <a:r>
                        <a:rPr lang="ko-KR" altLang="en-US" sz="1400" dirty="0"/>
                        <a:t> 바뀌도록 구현하였고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총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ko-KR" altLang="en-US" sz="1400" dirty="0" err="1"/>
                        <a:t>맵으로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이루어져있음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141043"/>
                  </a:ext>
                </a:extLst>
              </a:tr>
              <a:tr h="105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BGM</a:t>
                      </a:r>
                      <a:r>
                        <a:rPr lang="en-US" altLang="ko-KR" sz="1400" baseline="0" dirty="0"/>
                        <a:t> : </a:t>
                      </a:r>
                      <a:r>
                        <a:rPr lang="ko-KR" altLang="en-US" sz="1400" baseline="0" dirty="0"/>
                        <a:t>메인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게임플레이</a:t>
                      </a:r>
                      <a:r>
                        <a:rPr lang="en-US" altLang="ko-KR" sz="1400" baseline="0" dirty="0"/>
                        <a:t>, Clear, </a:t>
                      </a:r>
                      <a:r>
                        <a:rPr lang="en-US" altLang="ko-KR" sz="1400" baseline="0" dirty="0" err="1"/>
                        <a:t>GameOver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ko-KR" altLang="en-US" sz="1400" baseline="0" dirty="0"/>
                        <a:t>효과음 </a:t>
                      </a:r>
                      <a:r>
                        <a:rPr lang="en-US" altLang="ko-KR" sz="1400" baseline="0" dirty="0"/>
                        <a:t>: </a:t>
                      </a:r>
                      <a:r>
                        <a:rPr lang="ko-KR" altLang="en-US" sz="1400" baseline="0" dirty="0"/>
                        <a:t>적들 격추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아이템 습득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사운드는 </a:t>
                      </a:r>
                      <a:r>
                        <a:rPr lang="ko-KR" altLang="en-US" sz="1400" dirty="0" err="1"/>
                        <a:t>메인사운드만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79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1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1039" y="2692866"/>
            <a:ext cx="5141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92D050"/>
                </a:solidFill>
              </a:rPr>
              <a:t>감사합니다</a:t>
            </a:r>
            <a:r>
              <a:rPr lang="en-US" altLang="ko-KR" sz="7200" dirty="0">
                <a:solidFill>
                  <a:srgbClr val="92D050"/>
                </a:solidFill>
              </a:rPr>
              <a:t>.</a:t>
            </a:r>
            <a:endParaRPr lang="ko-KR" altLang="en-US" sz="7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2714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136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HY그래픽M</vt:lpstr>
      <vt:lpstr>맑은 고딕</vt:lpstr>
      <vt:lpstr>Arial</vt:lpstr>
      <vt:lpstr>Trebuchet MS</vt:lpstr>
      <vt:lpstr>Wingdings 3</vt:lpstr>
      <vt:lpstr>패싯</vt:lpstr>
      <vt:lpstr>Dragon Wars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Wars</dc:title>
  <dc:creator>ChanU</dc:creator>
  <cp:lastModifiedBy>박찬유</cp:lastModifiedBy>
  <cp:revision>9</cp:revision>
  <dcterms:created xsi:type="dcterms:W3CDTF">2016-09-19T09:28:06Z</dcterms:created>
  <dcterms:modified xsi:type="dcterms:W3CDTF">2016-12-19T08:20:06Z</dcterms:modified>
</cp:coreProperties>
</file>