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6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0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7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630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371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742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88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5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56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97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8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9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60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8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9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02B0A-C9C3-4B99-909F-643FBA7B0E07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808449"/>
          </a:xfrm>
        </p:spPr>
        <p:txBody>
          <a:bodyPr/>
          <a:lstStyle/>
          <a:p>
            <a:pPr algn="ctr"/>
            <a:r>
              <a:rPr lang="en-US" altLang="ko-KR" sz="8000" dirty="0"/>
              <a:t>Dragon Wars</a:t>
            </a:r>
            <a:endParaRPr lang="ko-KR" altLang="en-US" sz="8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3300" dirty="0"/>
              <a:t>2009182017 </a:t>
            </a:r>
            <a:r>
              <a:rPr lang="ko-KR" altLang="en-US" sz="3300" dirty="0" err="1"/>
              <a:t>박찬유</a:t>
            </a:r>
            <a:endParaRPr lang="ko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335215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algn="ctr"/>
            <a:r>
              <a:rPr lang="ko-KR" altLang="en-US" sz="2800" dirty="0"/>
              <a:t>게임 컨셉</a:t>
            </a:r>
            <a:endParaRPr lang="en-US" altLang="ko-KR" sz="2800" dirty="0"/>
          </a:p>
          <a:p>
            <a:pPr algn="ctr"/>
            <a:r>
              <a:rPr lang="ko-KR" altLang="en-US" sz="2800" dirty="0"/>
              <a:t>개발 범위</a:t>
            </a:r>
            <a:endParaRPr lang="en-US" altLang="ko-KR" sz="2800" dirty="0"/>
          </a:p>
          <a:p>
            <a:pPr algn="ctr"/>
            <a:r>
              <a:rPr lang="ko-KR" altLang="en-US" sz="2800" dirty="0"/>
              <a:t>개발 일정</a:t>
            </a:r>
            <a:endParaRPr lang="en-US" altLang="ko-KR" sz="2800" dirty="0"/>
          </a:p>
          <a:p>
            <a:pPr algn="ctr"/>
            <a:r>
              <a:rPr lang="en-US" altLang="ko-KR" sz="2800" dirty="0" err="1"/>
              <a:t>Github</a:t>
            </a:r>
            <a:r>
              <a:rPr lang="en-US" altLang="ko-KR" sz="2800" dirty="0"/>
              <a:t> commit </a:t>
            </a:r>
            <a:r>
              <a:rPr lang="ko-KR" altLang="en-US" sz="2800" dirty="0"/>
              <a:t>통계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17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4026716"/>
            <a:ext cx="8596668" cy="2014646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algn="ctr"/>
            <a:r>
              <a:rPr lang="ko-KR" altLang="en-US" dirty="0" err="1"/>
              <a:t>종스크롤</a:t>
            </a:r>
            <a:r>
              <a:rPr lang="ko-KR" altLang="en-US" dirty="0"/>
              <a:t> 슈팅 게임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26697" y="2844800"/>
            <a:ext cx="7697941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ko-KR" altLang="en-US" sz="3600" dirty="0"/>
              <a:t>장애물을 피하고</a:t>
            </a:r>
            <a:r>
              <a:rPr lang="en-US" altLang="ko-KR" sz="3600" dirty="0"/>
              <a:t>, </a:t>
            </a:r>
            <a:r>
              <a:rPr lang="ko-KR" altLang="en-US" sz="3600" dirty="0"/>
              <a:t>적들을 격추시켜라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78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927461"/>
              </p:ext>
            </p:extLst>
          </p:nvPr>
        </p:nvGraphicFramePr>
        <p:xfrm>
          <a:off x="813064" y="1109273"/>
          <a:ext cx="10189715" cy="48581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95028">
                  <a:extLst>
                    <a:ext uri="{9D8B030D-6E8A-4147-A177-3AD203B41FA5}">
                      <a16:colId xmlns:a16="http://schemas.microsoft.com/office/drawing/2014/main" val="745310171"/>
                    </a:ext>
                  </a:extLst>
                </a:gridCol>
                <a:gridCol w="4227226">
                  <a:extLst>
                    <a:ext uri="{9D8B030D-6E8A-4147-A177-3AD203B41FA5}">
                      <a16:colId xmlns:a16="http://schemas.microsoft.com/office/drawing/2014/main" val="2601012152"/>
                    </a:ext>
                  </a:extLst>
                </a:gridCol>
                <a:gridCol w="3867461">
                  <a:extLst>
                    <a:ext uri="{9D8B030D-6E8A-4147-A177-3AD203B41FA5}">
                      <a16:colId xmlns:a16="http://schemas.microsoft.com/office/drawing/2014/main" val="3895984381"/>
                    </a:ext>
                  </a:extLst>
                </a:gridCol>
              </a:tblGrid>
              <a:tr h="64457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501451"/>
                  </a:ext>
                </a:extLst>
              </a:tr>
              <a:tr h="780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조작법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키보드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마우스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994771"/>
                  </a:ext>
                </a:extLst>
              </a:tr>
              <a:tr h="780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거리에 따라 적들의 체력과 이동속도가 </a:t>
                      </a:r>
                      <a:r>
                        <a:rPr lang="ko-KR" altLang="en-US" dirty="0" err="1"/>
                        <a:t>빨라짐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바로 전의 캐릭터의 위치로 장애물이 내려옴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일정 거리 도달 시 </a:t>
                      </a:r>
                      <a:r>
                        <a:rPr lang="ko-KR" altLang="en-US" dirty="0" err="1"/>
                        <a:t>클리어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클리어</a:t>
                      </a:r>
                      <a:r>
                        <a:rPr lang="ko-KR" altLang="en-US" baseline="0" dirty="0"/>
                        <a:t>했을 시 점수 환산이 되도록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보스 몬스터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98188"/>
                  </a:ext>
                </a:extLst>
              </a:tr>
              <a:tr h="780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 별로 맵 달라지도록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(3</a:t>
                      </a:r>
                      <a:r>
                        <a:rPr lang="ko-KR" altLang="en-US" dirty="0"/>
                        <a:t>개 </a:t>
                      </a:r>
                      <a:r>
                        <a:rPr lang="en-US" altLang="ko-KR" dirty="0"/>
                        <a:t>~</a:t>
                      </a:r>
                      <a:r>
                        <a:rPr lang="en-US" altLang="ko-KR" baseline="0" dirty="0"/>
                        <a:t> 4</a:t>
                      </a:r>
                      <a:r>
                        <a:rPr lang="ko-KR" altLang="en-US" baseline="0" dirty="0"/>
                        <a:t>개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141043"/>
                  </a:ext>
                </a:extLst>
              </a:tr>
              <a:tr h="780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BGM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ko-KR" altLang="en-US" baseline="0" dirty="0"/>
                        <a:t>메인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게임플레이</a:t>
                      </a:r>
                      <a:r>
                        <a:rPr lang="en-US" altLang="ko-KR" baseline="0" dirty="0"/>
                        <a:t>, Clear, </a:t>
                      </a:r>
                      <a:r>
                        <a:rPr lang="en-US" altLang="ko-KR" baseline="0" dirty="0" err="1"/>
                        <a:t>GameOver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효과음 </a:t>
                      </a:r>
                      <a:r>
                        <a:rPr lang="en-US" altLang="ko-KR" baseline="0" dirty="0"/>
                        <a:t>: </a:t>
                      </a:r>
                      <a:r>
                        <a:rPr lang="ko-KR" altLang="en-US" baseline="0" dirty="0"/>
                        <a:t>적들 격추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아이템 습득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798349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1800" y="0"/>
            <a:ext cx="8596668" cy="1320800"/>
          </a:xfrm>
        </p:spPr>
        <p:txBody>
          <a:bodyPr/>
          <a:lstStyle/>
          <a:p>
            <a:r>
              <a:rPr lang="ko-KR" altLang="en-US" dirty="0"/>
              <a:t>개발 범위 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12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4854" y="0"/>
            <a:ext cx="8596668" cy="1320800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82909"/>
              </p:ext>
            </p:extLst>
          </p:nvPr>
        </p:nvGraphicFramePr>
        <p:xfrm>
          <a:off x="224854" y="841069"/>
          <a:ext cx="10807907" cy="58660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3526">
                  <a:extLst>
                    <a:ext uri="{9D8B030D-6E8A-4147-A177-3AD203B41FA5}">
                      <a16:colId xmlns:a16="http://schemas.microsoft.com/office/drawing/2014/main" val="1435181591"/>
                    </a:ext>
                  </a:extLst>
                </a:gridCol>
                <a:gridCol w="8474381">
                  <a:extLst>
                    <a:ext uri="{9D8B030D-6E8A-4147-A177-3AD203B41FA5}">
                      <a16:colId xmlns:a16="http://schemas.microsoft.com/office/drawing/2014/main" val="3511065161"/>
                    </a:ext>
                  </a:extLst>
                </a:gridCol>
              </a:tblGrid>
              <a:tr h="26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984296"/>
                  </a:ext>
                </a:extLst>
              </a:tr>
              <a:tr h="2692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프레임 워크 제작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리소스 수집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6272149"/>
                  </a:ext>
                </a:extLst>
              </a:tr>
              <a:tr h="2692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(100%) </a:t>
                      </a:r>
                      <a:r>
                        <a:rPr lang="ko-KR" altLang="en-US" dirty="0"/>
                        <a:t>프레임 워크 제작 완료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리소스 수집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820492"/>
                  </a:ext>
                </a:extLst>
              </a:tr>
              <a:tr h="2692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화면에서 게임 시작</a:t>
                      </a:r>
                      <a:r>
                        <a:rPr lang="ko-KR" altLang="en-US" baseline="0" dirty="0"/>
                        <a:t> 클릭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캐릭터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697431"/>
                  </a:ext>
                </a:extLst>
              </a:tr>
              <a:tr h="47113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(100%)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메인 화면에서 게임 시작 버튼 클릭 시 게임화면 넘어가기 구현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캐릭터 좌우 움직임 구현완료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005050"/>
                  </a:ext>
                </a:extLst>
              </a:tr>
              <a:tr h="2692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</a:t>
                      </a:r>
                      <a:r>
                        <a:rPr lang="ko-KR" altLang="en-US" baseline="0" dirty="0"/>
                        <a:t> 이동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캐릭터 애니메이션 구현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656734"/>
                  </a:ext>
                </a:extLst>
              </a:tr>
              <a:tr h="47113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(100%) </a:t>
                      </a:r>
                      <a:r>
                        <a:rPr lang="ko-KR" altLang="en-US" dirty="0"/>
                        <a:t>배경</a:t>
                      </a:r>
                      <a:r>
                        <a:rPr lang="ko-KR" altLang="en-US" baseline="0" dirty="0"/>
                        <a:t> 리소스를 이용하여 배경 이동 구현완료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캐릭터 애니메이션 구현완료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440464"/>
                  </a:ext>
                </a:extLst>
              </a:tr>
              <a:tr h="2692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탄환 발사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충돌 체크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943330"/>
                  </a:ext>
                </a:extLst>
              </a:tr>
              <a:tr h="2692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(20%)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캐릭터 탄환 발사만 구현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257195"/>
                  </a:ext>
                </a:extLst>
              </a:tr>
              <a:tr h="26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중간점검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부족한 부분 수정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334877"/>
                  </a:ext>
                </a:extLst>
              </a:tr>
              <a:tr h="26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 별로 적들 난이도 조정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장애물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584047"/>
                  </a:ext>
                </a:extLst>
              </a:tr>
              <a:tr h="26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이펙트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클리어</a:t>
                      </a:r>
                      <a:r>
                        <a:rPr lang="ko-KR" altLang="en-US" dirty="0"/>
                        <a:t> 시에 점수 환산</a:t>
                      </a:r>
                      <a:r>
                        <a:rPr lang="ko-KR" altLang="en-US" baseline="0" dirty="0"/>
                        <a:t> 구현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402555"/>
                  </a:ext>
                </a:extLst>
              </a:tr>
              <a:tr h="26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96537"/>
                  </a:ext>
                </a:extLst>
              </a:tr>
              <a:tr h="26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밸런스 조정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933474"/>
                  </a:ext>
                </a:extLst>
              </a:tr>
              <a:tr h="26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점검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49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39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commit </a:t>
            </a:r>
            <a:r>
              <a:rPr lang="ko-KR" altLang="en-US" dirty="0"/>
              <a:t>통계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122" y="1449882"/>
            <a:ext cx="6293092" cy="52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1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1039" y="2692866"/>
            <a:ext cx="5141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rgbClr val="92D050"/>
                </a:solidFill>
              </a:rPr>
              <a:t>감사합니다</a:t>
            </a:r>
            <a:r>
              <a:rPr lang="en-US" altLang="ko-KR" sz="7200" dirty="0">
                <a:solidFill>
                  <a:srgbClr val="92D050"/>
                </a:solidFill>
              </a:rPr>
              <a:t>.</a:t>
            </a:r>
            <a:endParaRPr lang="ko-KR" altLang="en-US" sz="7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2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 평가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287459"/>
              </p:ext>
            </p:extLst>
          </p:nvPr>
        </p:nvGraphicFramePr>
        <p:xfrm>
          <a:off x="677863" y="2160585"/>
          <a:ext cx="8236800" cy="33006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58400">
                  <a:extLst>
                    <a:ext uri="{9D8B030D-6E8A-4147-A177-3AD203B41FA5}">
                      <a16:colId xmlns:a16="http://schemas.microsoft.com/office/drawing/2014/main" val="266973144"/>
                    </a:ext>
                  </a:extLst>
                </a:gridCol>
                <a:gridCol w="1778400">
                  <a:extLst>
                    <a:ext uri="{9D8B030D-6E8A-4147-A177-3AD203B41FA5}">
                      <a16:colId xmlns:a16="http://schemas.microsoft.com/office/drawing/2014/main" val="4001326753"/>
                    </a:ext>
                  </a:extLst>
                </a:gridCol>
              </a:tblGrid>
              <a:tr h="47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 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574497"/>
                  </a:ext>
                </a:extLst>
              </a:tr>
              <a:tr h="47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발표자료에 포함할 내용을 다 포함 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32482"/>
                  </a:ext>
                </a:extLst>
              </a:tr>
              <a:tr h="47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컨셉이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549407"/>
                  </a:ext>
                </a:extLst>
              </a:tr>
              <a:tr h="47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핵심 메카닉의 제시가 잘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934509"/>
                  </a:ext>
                </a:extLst>
              </a:tr>
              <a:tr h="47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실행 흐름이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609181"/>
                  </a:ext>
                </a:extLst>
              </a:tr>
              <a:tr h="47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범위가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측정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75149"/>
                  </a:ext>
                </a:extLst>
              </a:tr>
              <a:tr h="47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계획이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실행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35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43815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281</Words>
  <Application>Microsoft Office PowerPoint</Application>
  <PresentationFormat>와이드스크린</PresentationFormat>
  <Paragraphs>77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 3</vt:lpstr>
      <vt:lpstr>패싯</vt:lpstr>
      <vt:lpstr>Dragon Wars</vt:lpstr>
      <vt:lpstr>목차</vt:lpstr>
      <vt:lpstr>게임 컨셉</vt:lpstr>
      <vt:lpstr>개발 범위  </vt:lpstr>
      <vt:lpstr>개발 일정</vt:lpstr>
      <vt:lpstr>Github commit 통계</vt:lpstr>
      <vt:lpstr>PowerPoint 프레젠테이션</vt:lpstr>
      <vt:lpstr>자체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Wars</dc:title>
  <dc:creator>ChanU</dc:creator>
  <cp:lastModifiedBy>ChanU</cp:lastModifiedBy>
  <cp:revision>18</cp:revision>
  <dcterms:created xsi:type="dcterms:W3CDTF">2016-09-19T09:28:06Z</dcterms:created>
  <dcterms:modified xsi:type="dcterms:W3CDTF">2016-10-14T04:20:35Z</dcterms:modified>
</cp:coreProperties>
</file>