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0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30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7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74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8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0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2B0A-C9C3-4B99-909F-643FBA7B0E0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08449"/>
          </a:xfrm>
        </p:spPr>
        <p:txBody>
          <a:bodyPr/>
          <a:lstStyle/>
          <a:p>
            <a:pPr algn="ctr"/>
            <a:r>
              <a:rPr lang="en-US" altLang="ko-KR" dirty="0"/>
              <a:t>Dragon Wars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2009182017 </a:t>
            </a:r>
            <a:r>
              <a:rPr lang="ko-KR" altLang="en-US" dirty="0" err="1"/>
              <a:t>박찬유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15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039" y="2692866"/>
            <a:ext cx="514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92D050"/>
                </a:solidFill>
              </a:rPr>
              <a:t>감사합니다</a:t>
            </a:r>
            <a:r>
              <a:rPr lang="en-US" altLang="ko-KR" sz="7200" dirty="0">
                <a:solidFill>
                  <a:srgbClr val="92D050"/>
                </a:solidFill>
              </a:rPr>
              <a:t>.</a:t>
            </a:r>
            <a:endParaRPr lang="ko-KR" altLang="en-US" sz="7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2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algn="ctr"/>
            <a:r>
              <a:rPr lang="ko-KR" altLang="en-US" sz="2800" dirty="0"/>
              <a:t>게임 컨셉</a:t>
            </a:r>
            <a:endParaRPr lang="en-US" altLang="ko-KR" sz="2800" dirty="0"/>
          </a:p>
          <a:p>
            <a:pPr algn="ctr"/>
            <a:r>
              <a:rPr lang="ko-KR" altLang="en-US" sz="2800" dirty="0"/>
              <a:t>게임 흐름</a:t>
            </a:r>
            <a:endParaRPr lang="en-US" altLang="ko-KR" sz="2800" dirty="0"/>
          </a:p>
          <a:p>
            <a:pPr algn="ctr"/>
            <a:r>
              <a:rPr lang="ko-KR" altLang="en-US" sz="2800" dirty="0"/>
              <a:t>개발 범위</a:t>
            </a:r>
            <a:endParaRPr lang="en-US" altLang="ko-KR" sz="2800" dirty="0"/>
          </a:p>
          <a:p>
            <a:pPr algn="ctr"/>
            <a:r>
              <a:rPr lang="ko-KR" altLang="en-US" sz="2800" dirty="0"/>
              <a:t>개발 일정</a:t>
            </a:r>
            <a:endParaRPr lang="en-US" altLang="ko-KR" sz="2800" dirty="0"/>
          </a:p>
          <a:p>
            <a:pPr algn="ctr"/>
            <a:r>
              <a:rPr lang="ko-KR" altLang="en-US" sz="2800" dirty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26716"/>
            <a:ext cx="8596668" cy="201464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algn="ctr"/>
            <a:r>
              <a:rPr lang="ko-KR" altLang="en-US" dirty="0" err="1"/>
              <a:t>종스크롤</a:t>
            </a:r>
            <a:r>
              <a:rPr lang="ko-KR" altLang="en-US" dirty="0"/>
              <a:t> 슈팅 게임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26697" y="2844800"/>
            <a:ext cx="769794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ko-KR" altLang="en-US" sz="3600" dirty="0"/>
              <a:t>장애물을 피하고</a:t>
            </a:r>
            <a:r>
              <a:rPr lang="en-US" altLang="ko-KR" sz="3600" dirty="0"/>
              <a:t>, </a:t>
            </a:r>
            <a:r>
              <a:rPr lang="ko-KR" altLang="en-US" sz="3600" dirty="0"/>
              <a:t>적들을 격추시켜라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8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게임 화면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 descr="드래곤 플라이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7" y="2608976"/>
            <a:ext cx="2389494" cy="35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꺾인 연결선 26"/>
          <p:cNvCxnSpPr/>
          <p:nvPr/>
        </p:nvCxnSpPr>
        <p:spPr>
          <a:xfrm>
            <a:off x="2306972" y="5528345"/>
            <a:ext cx="1736522" cy="42783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6334" y="575484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좌우로 이동</a:t>
            </a:r>
          </a:p>
        </p:txBody>
      </p:sp>
      <p:cxnSp>
        <p:nvCxnSpPr>
          <p:cNvPr id="1025" name="직선 화살표 연결선 1024"/>
          <p:cNvCxnSpPr/>
          <p:nvPr/>
        </p:nvCxnSpPr>
        <p:spPr>
          <a:xfrm flipV="1">
            <a:off x="3288484" y="2709644"/>
            <a:ext cx="947956" cy="117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118995" y="2516589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몬스터 </a:t>
            </a:r>
            <a:r>
              <a:rPr lang="en-US" altLang="ko-KR" dirty="0"/>
              <a:t>5</a:t>
            </a:r>
            <a:r>
              <a:rPr lang="ko-KR" altLang="en-US" dirty="0"/>
              <a:t>마리씩 나옴</a:t>
            </a:r>
          </a:p>
        </p:txBody>
      </p:sp>
      <p:cxnSp>
        <p:nvCxnSpPr>
          <p:cNvPr id="1031" name="직선 화살표 연결선 1030"/>
          <p:cNvCxnSpPr/>
          <p:nvPr/>
        </p:nvCxnSpPr>
        <p:spPr>
          <a:xfrm flipV="1">
            <a:off x="2306972" y="4521666"/>
            <a:ext cx="1812023" cy="8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4043494" y="434538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탄환 자동발사</a:t>
            </a:r>
            <a:endParaRPr lang="en-US" altLang="ko-KR" dirty="0"/>
          </a:p>
        </p:txBody>
      </p:sp>
      <p:cxnSp>
        <p:nvCxnSpPr>
          <p:cNvPr id="1034" name="꺾인 연결선 1033"/>
          <p:cNvCxnSpPr/>
          <p:nvPr/>
        </p:nvCxnSpPr>
        <p:spPr>
          <a:xfrm>
            <a:off x="2306972" y="2885921"/>
            <a:ext cx="1679362" cy="981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928760" y="3682550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격추시</a:t>
            </a:r>
            <a:r>
              <a:rPr lang="ko-KR" altLang="en-US" dirty="0"/>
              <a:t> 몬스터 소멸 및 아이템 생성</a:t>
            </a:r>
          </a:p>
        </p:txBody>
      </p:sp>
    </p:spTree>
    <p:extLst>
      <p:ext uri="{BB962C8B-B14F-4D97-AF65-F5344CB8AC3E}">
        <p14:creationId xmlns:p14="http://schemas.microsoft.com/office/powerpoint/2010/main" val="382641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게임 화면</a:t>
            </a:r>
          </a:p>
        </p:txBody>
      </p:sp>
      <p:pic>
        <p:nvPicPr>
          <p:cNvPr id="5" name="Picture 2" descr="드래곤 플라이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7" y="2608976"/>
            <a:ext cx="2389494" cy="35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137483" y="3212983"/>
            <a:ext cx="1115735" cy="645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53218" y="2991763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거리가 증가할수록 강한 적들이 나옴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29761" y="2718033"/>
            <a:ext cx="1023457" cy="49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937857" y="5075339"/>
            <a:ext cx="2097248" cy="1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6334" y="4907451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</a:t>
            </a:r>
            <a:r>
              <a:rPr lang="ko-KR" altLang="en-US" dirty="0" err="1"/>
              <a:t>습득시</a:t>
            </a:r>
            <a:r>
              <a:rPr lang="ko-KR" altLang="en-US" dirty="0"/>
              <a:t> </a:t>
            </a:r>
            <a:r>
              <a:rPr lang="ko-KR" altLang="en-US" dirty="0" err="1"/>
              <a:t>공격강화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8877" y="5562919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일정시간마다 캐릭터의 위치로 </a:t>
            </a:r>
            <a:endParaRPr lang="en-US" altLang="ko-KR" dirty="0"/>
          </a:p>
          <a:p>
            <a:r>
              <a:rPr lang="ko-KR" altLang="en-US" dirty="0"/>
              <a:t>일직선으로 내려오는 장애물이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클리어</a:t>
            </a:r>
            <a:r>
              <a:rPr lang="ko-KR" altLang="en-US" dirty="0"/>
              <a:t> 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일정 거리 도달 시 </a:t>
            </a:r>
            <a:r>
              <a:rPr lang="ko-KR" altLang="en-US" dirty="0" err="1"/>
              <a:t>클리어</a:t>
            </a:r>
            <a:r>
              <a:rPr lang="ko-KR" altLang="en-US" dirty="0"/>
              <a:t> 후 </a:t>
            </a:r>
            <a:r>
              <a:rPr lang="ko-KR" altLang="en-US" dirty="0" err="1"/>
              <a:t>클리어</a:t>
            </a:r>
            <a:r>
              <a:rPr lang="ko-KR" altLang="en-US" dirty="0"/>
              <a:t> 화면 출력</a:t>
            </a:r>
          </a:p>
        </p:txBody>
      </p:sp>
      <p:pic>
        <p:nvPicPr>
          <p:cNvPr id="8" name="Picture 4" descr="드래곤 플라이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7" y="3078760"/>
            <a:ext cx="2389494" cy="35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 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42382"/>
              </p:ext>
            </p:extLst>
          </p:nvPr>
        </p:nvGraphicFramePr>
        <p:xfrm>
          <a:off x="1112868" y="2219311"/>
          <a:ext cx="7725600" cy="431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2800">
                  <a:extLst>
                    <a:ext uri="{9D8B030D-6E8A-4147-A177-3AD203B41FA5}">
                      <a16:colId xmlns:a16="http://schemas.microsoft.com/office/drawing/2014/main" val="745310171"/>
                    </a:ext>
                  </a:extLst>
                </a:gridCol>
                <a:gridCol w="5482800">
                  <a:extLst>
                    <a:ext uri="{9D8B030D-6E8A-4147-A177-3AD203B41FA5}">
                      <a16:colId xmlns:a16="http://schemas.microsoft.com/office/drawing/2014/main" val="2601012152"/>
                    </a:ext>
                  </a:extLst>
                </a:gridCol>
              </a:tblGrid>
              <a:tr h="7809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501451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조작법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키보드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94771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거리에 따라 적들의 체력과 이동속도가 </a:t>
                      </a:r>
                      <a:r>
                        <a:rPr lang="ko-KR" altLang="en-US" dirty="0" err="1"/>
                        <a:t>빨라짐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바로 전의 캐릭터의 위치로 장애물이 내려옴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일정 거리 도달 시 </a:t>
                      </a:r>
                      <a:r>
                        <a:rPr lang="ko-KR" altLang="en-US" dirty="0" err="1"/>
                        <a:t>클리어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클리어</a:t>
                      </a:r>
                      <a:r>
                        <a:rPr lang="ko-KR" altLang="en-US" baseline="0" dirty="0"/>
                        <a:t>했을 시 점수 환산이 되도록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98188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41043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ko-KR" altLang="en-US" baseline="0" dirty="0"/>
                        <a:t>메인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게임플레이</a:t>
                      </a:r>
                      <a:r>
                        <a:rPr lang="en-US" altLang="ko-KR" baseline="0" dirty="0"/>
                        <a:t>, Clear, </a:t>
                      </a:r>
                      <a:r>
                        <a:rPr lang="en-US" altLang="ko-KR" baseline="0" dirty="0" err="1"/>
                        <a:t>GameOver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효과음 </a:t>
                      </a:r>
                      <a:r>
                        <a:rPr lang="en-US" altLang="ko-KR" baseline="0" dirty="0"/>
                        <a:t>: </a:t>
                      </a:r>
                      <a:r>
                        <a:rPr lang="ko-KR" altLang="en-US" baseline="0" dirty="0"/>
                        <a:t>적들 격추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아이템 습득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79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12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199818"/>
              </p:ext>
            </p:extLst>
          </p:nvPr>
        </p:nvGraphicFramePr>
        <p:xfrm>
          <a:off x="677863" y="2160588"/>
          <a:ext cx="82368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8400">
                  <a:extLst>
                    <a:ext uri="{9D8B030D-6E8A-4147-A177-3AD203B41FA5}">
                      <a16:colId xmlns:a16="http://schemas.microsoft.com/office/drawing/2014/main" val="1435181591"/>
                    </a:ext>
                  </a:extLst>
                </a:gridCol>
                <a:gridCol w="6458400">
                  <a:extLst>
                    <a:ext uri="{9D8B030D-6E8A-4147-A177-3AD203B41FA5}">
                      <a16:colId xmlns:a16="http://schemas.microsoft.com/office/drawing/2014/main" val="351106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9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 워크 제작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리소스 수집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2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화면에서 게임 시작</a:t>
                      </a:r>
                      <a:r>
                        <a:rPr lang="ko-KR" altLang="en-US" baseline="0" dirty="0"/>
                        <a:t> 클릭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캐릭터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9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</a:t>
                      </a:r>
                      <a:r>
                        <a:rPr lang="ko-KR" altLang="en-US" baseline="0" dirty="0"/>
                        <a:t> 이동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애니메이션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6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발사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체크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9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중간점검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부족한 부분 수정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3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 별로 적들 난이도 조정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5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클리어</a:t>
                      </a:r>
                      <a:r>
                        <a:rPr lang="ko-KR" altLang="en-US" dirty="0"/>
                        <a:t> 시에 점수 환산</a:t>
                      </a:r>
                      <a:r>
                        <a:rPr lang="ko-KR" altLang="en-US" baseline="0" dirty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40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9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밸런스 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3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87459"/>
              </p:ext>
            </p:extLst>
          </p:nvPr>
        </p:nvGraphicFramePr>
        <p:xfrm>
          <a:off x="677863" y="2160585"/>
          <a:ext cx="8236800" cy="33006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58400">
                  <a:extLst>
                    <a:ext uri="{9D8B030D-6E8A-4147-A177-3AD203B41FA5}">
                      <a16:colId xmlns:a16="http://schemas.microsoft.com/office/drawing/2014/main" val="266973144"/>
                    </a:ext>
                  </a:extLst>
                </a:gridCol>
                <a:gridCol w="1778400">
                  <a:extLst>
                    <a:ext uri="{9D8B030D-6E8A-4147-A177-3AD203B41FA5}">
                      <a16:colId xmlns:a16="http://schemas.microsoft.com/office/drawing/2014/main" val="4001326753"/>
                    </a:ext>
                  </a:extLst>
                </a:gridCol>
              </a:tblGrid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574497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다 포함 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2482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549407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934509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09181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75149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35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3815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264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HY그래픽M</vt:lpstr>
      <vt:lpstr>맑은 고딕</vt:lpstr>
      <vt:lpstr>Arial</vt:lpstr>
      <vt:lpstr>Trebuchet MS</vt:lpstr>
      <vt:lpstr>Wingdings 3</vt:lpstr>
      <vt:lpstr>패싯</vt:lpstr>
      <vt:lpstr>Dragon Wars</vt:lpstr>
      <vt:lpstr>목차</vt:lpstr>
      <vt:lpstr>게임 컨셉</vt:lpstr>
      <vt:lpstr>게임 흐름</vt:lpstr>
      <vt:lpstr>게임 흐름</vt:lpstr>
      <vt:lpstr>게임 흐름</vt:lpstr>
      <vt:lpstr>개발 범위 </vt:lpstr>
      <vt:lpstr>개발 일정</vt:lpstr>
      <vt:lpstr>자체 평가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Wars</dc:title>
  <dc:creator>ChanU</dc:creator>
  <cp:lastModifiedBy>ChanU</cp:lastModifiedBy>
  <cp:revision>8</cp:revision>
  <dcterms:created xsi:type="dcterms:W3CDTF">2016-09-19T09:28:06Z</dcterms:created>
  <dcterms:modified xsi:type="dcterms:W3CDTF">2016-09-19T10:41:29Z</dcterms:modified>
</cp:coreProperties>
</file>