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DCE07-6F65-4E2B-815F-70325173F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51542-923C-4732-8D92-BABCBC7C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407ED-5E20-43DC-9E19-F1900645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6AE86-1BFB-40DB-A12D-E9E0B6DE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3DB3E-2F12-477F-AC49-F1858DF5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88FD7-E7BE-4226-BC7B-CAF405B0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8988C-CAA2-4221-8A08-EB2B8688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10DD-ACCD-4127-88CB-84807C2D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5C6F5-47FB-48FB-9A83-6EF684E4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EEB27-D736-4444-A2D2-91EA2458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1960A-10C4-4E3F-97FE-CA26962AA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99B0A-EA88-43C8-8371-B3CB3688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9AC39-27B2-425B-8A29-228C52DA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EADA8-ECC9-448E-B476-401E51D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DFDD5-4E29-42D6-96F7-03C53EF4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A2E1-4715-4310-8752-C88159C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9E18C-71B2-4E07-A8B9-59312509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25283-D66A-4B17-A03A-0443460C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FB10B-A146-4615-9D17-ED579EFE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46482-571A-450B-AFD0-9BED3F56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5DB3-A4CA-426C-BC2D-4F3894ED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3281B-35A0-405E-820B-435625BC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0F8F-8728-4F20-8E7D-9657DB5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5ACFB-5410-454E-9649-9126AD3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1AE30-D4C7-4F29-B666-BD329863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5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2209-0F5D-4920-88F3-22CA6DAE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65330-B352-4439-A909-7DF6990F5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D8CE5-A6F7-49C7-B196-768AD7BA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9C2D2-A9FF-4860-BFCC-8873A6B3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1004D-59EA-439C-8D6F-0E9EC00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712A8-2AD5-44FF-AF83-C96C5C18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11D8-6758-41D7-8CB1-1CE56229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EB24C-FA91-4910-9931-AAF8A54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0B72-9C31-4D7A-9E5C-FAE11B04A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4CE54-B364-4B35-AAF2-E4E1FDDCB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B54D01-2AAE-4641-971E-5BAE86D3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60458-F4B1-4A42-9EF0-1D8C54DC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726762-69F2-4CFC-90E9-0DA3F611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AD142-04C5-47AB-9170-0268FBF4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2092F-FD26-4E68-BFA9-03AE3B12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704AD-28F7-4F5A-8900-ED5CA0FD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609E8-60A6-4827-8814-7A4D0AA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9C2BA6-24E3-4276-82A9-3CCB3E08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330017-66D4-4262-BEA0-C57D8D3D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0EB0E-13EA-436D-BC4E-57C8CE0D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A7CE9-BBF5-477A-B33D-5BB026F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9604B-03E0-46B8-994E-E68B6C31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BC9F2-A148-4F31-BFFB-93B2E6FC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3EDC5-EC53-4A6A-B478-85991AE66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73009-9541-4D03-9D29-8AADEBEF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D6D-265B-4600-B6F4-CFC6B5A5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357DC-B2A0-47F8-9D96-3D33AB39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A29A-D7D7-43CD-92EC-AE5C2098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AA31E9-E3B6-454F-9823-18830FC8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5A9D4-75F5-4C98-B57D-781FBDBD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0C32E-4887-4BCC-9575-8270724D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F3D4E-73F8-4BB1-A1DC-39885CF8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4264A-1307-4359-B1DA-61B51682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CFFC1-49BC-4CEB-A1C9-8CC6074C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939E5-A6E5-4C87-B071-AD057FCD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4842A-D600-40C6-9423-6C0448B7C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62CE-FCEE-4F42-994F-0B1DA1D445D5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9633D-C56C-4CB8-A416-E890B62A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52B0F-1A23-4E4F-9C9F-5104273D7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DFAA-9FCA-48C8-9701-BC8E5391F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7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9450-4E57-4347-ADB6-C221A6249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202409010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AA175-9D37-44DC-BE65-CB3B7C12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엔서블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8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5841B9-BE58-4CCD-8CBD-D8F4A30E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" y="290512"/>
            <a:ext cx="8124825" cy="6276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E63CE-F07D-4E00-81B9-0422A84E5136}"/>
              </a:ext>
            </a:extLst>
          </p:cNvPr>
          <p:cNvSpPr txBox="1"/>
          <p:nvPr/>
        </p:nvSpPr>
        <p:spPr>
          <a:xfrm>
            <a:off x="8414789" y="562736"/>
            <a:ext cx="3981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vagrant </a:t>
            </a:r>
            <a:r>
              <a:rPr lang="en-US" altLang="ko-KR" dirty="0" err="1"/>
              <a:t>ssh</a:t>
            </a:r>
            <a:r>
              <a:rPr lang="en-US" altLang="ko-KR" dirty="0"/>
              <a:t> nginx-node01</a:t>
            </a:r>
            <a:r>
              <a:rPr lang="ko-KR" altLang="en-US" dirty="0"/>
              <a:t>을 입력</a:t>
            </a:r>
            <a:endParaRPr lang="en-US" altLang="ko-KR" dirty="0"/>
          </a:p>
          <a:p>
            <a:r>
              <a:rPr lang="ko-KR" altLang="en-US" dirty="0"/>
              <a:t>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아래와 같이 </a:t>
            </a:r>
            <a:r>
              <a:rPr lang="en-US" altLang="ko-KR" dirty="0"/>
              <a:t>nginx-node01 </a:t>
            </a:r>
            <a:r>
              <a:rPr lang="en-US" altLang="ko-KR" dirty="0" err="1"/>
              <a:t>vm</a:t>
            </a:r>
            <a:endParaRPr lang="en-US" altLang="ko-KR" dirty="0"/>
          </a:p>
          <a:p>
            <a:r>
              <a:rPr lang="ko-KR" altLang="en-US" dirty="0"/>
              <a:t>에 접속이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en-US" altLang="ko-KR" dirty="0" err="1"/>
              <a:t>Xshell</a:t>
            </a:r>
            <a:r>
              <a:rPr lang="ko-KR" altLang="en-US" dirty="0"/>
              <a:t> 대신에 </a:t>
            </a:r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조작이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r>
              <a:rPr lang="en-US" altLang="ko-KR" dirty="0"/>
              <a:t>192.168.1.10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A00A5-1F70-499A-A4A1-70E3AB96B3A6}"/>
              </a:ext>
            </a:extLst>
          </p:cNvPr>
          <p:cNvSpPr/>
          <p:nvPr/>
        </p:nvSpPr>
        <p:spPr>
          <a:xfrm>
            <a:off x="1760806" y="562736"/>
            <a:ext cx="2290689" cy="2813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EC7F3F-416D-4068-8B0C-6976E12D4AD8}"/>
              </a:ext>
            </a:extLst>
          </p:cNvPr>
          <p:cNvSpPr/>
          <p:nvPr/>
        </p:nvSpPr>
        <p:spPr>
          <a:xfrm>
            <a:off x="162584" y="3565111"/>
            <a:ext cx="2290689" cy="2813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A4125D-6DAD-45E5-B869-027A00F6BEBA}"/>
              </a:ext>
            </a:extLst>
          </p:cNvPr>
          <p:cNvSpPr/>
          <p:nvPr/>
        </p:nvSpPr>
        <p:spPr>
          <a:xfrm>
            <a:off x="422030" y="5863911"/>
            <a:ext cx="4375053" cy="2813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874434-EF2D-4BEC-BE4D-7EC6A232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4" y="414411"/>
            <a:ext cx="7047914" cy="55784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B27E6E-523C-495B-9C95-32B153267B79}"/>
              </a:ext>
            </a:extLst>
          </p:cNvPr>
          <p:cNvSpPr/>
          <p:nvPr/>
        </p:nvSpPr>
        <p:spPr>
          <a:xfrm>
            <a:off x="1935113" y="534572"/>
            <a:ext cx="1553676" cy="3305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01B715-2D5C-4622-84AF-178B883513AB}"/>
              </a:ext>
            </a:extLst>
          </p:cNvPr>
          <p:cNvSpPr/>
          <p:nvPr/>
        </p:nvSpPr>
        <p:spPr>
          <a:xfrm>
            <a:off x="1935113" y="3824067"/>
            <a:ext cx="554869" cy="3305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94FF6-2DB4-4DF5-965C-D9690C3724B2}"/>
              </a:ext>
            </a:extLst>
          </p:cNvPr>
          <p:cNvSpPr/>
          <p:nvPr/>
        </p:nvSpPr>
        <p:spPr>
          <a:xfrm>
            <a:off x="1702191" y="4743156"/>
            <a:ext cx="1350498" cy="3305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607626-AA79-4D0D-9DCE-3280447CA559}"/>
              </a:ext>
            </a:extLst>
          </p:cNvPr>
          <p:cNvSpPr/>
          <p:nvPr/>
        </p:nvSpPr>
        <p:spPr>
          <a:xfrm>
            <a:off x="5613010" y="5038576"/>
            <a:ext cx="644770" cy="3305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D02D9-2BAF-4D36-BFC3-AE0BDB1DC40D}"/>
              </a:ext>
            </a:extLst>
          </p:cNvPr>
          <p:cNvSpPr txBox="1"/>
          <p:nvPr/>
        </p:nvSpPr>
        <p:spPr>
          <a:xfrm>
            <a:off x="7673929" y="501747"/>
            <a:ext cx="3981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ping </a:t>
            </a:r>
            <a:r>
              <a:rPr lang="ko-KR" altLang="en-US" dirty="0"/>
              <a:t>으로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vagrant destroy </a:t>
            </a:r>
            <a:r>
              <a:rPr lang="ko-KR" altLang="en-US" dirty="0" err="1"/>
              <a:t>입력후</a:t>
            </a:r>
            <a:endParaRPr lang="en-US" altLang="ko-KR" dirty="0"/>
          </a:p>
          <a:p>
            <a:r>
              <a:rPr lang="en-US" altLang="ko-KR" dirty="0"/>
              <a:t>Yes </a:t>
            </a:r>
            <a:r>
              <a:rPr lang="ko-KR" altLang="en-US" dirty="0"/>
              <a:t>버튼을 입력하면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생성되어 있던</a:t>
            </a:r>
            <a:endParaRPr lang="en-US" altLang="ko-KR" dirty="0"/>
          </a:p>
          <a:p>
            <a:r>
              <a:rPr lang="en-US" altLang="ko-KR" dirty="0"/>
              <a:t>nginx-node01</a:t>
            </a:r>
            <a:r>
              <a:rPr lang="ko-KR" altLang="en-US" dirty="0"/>
              <a:t> </a:t>
            </a:r>
            <a:r>
              <a:rPr lang="en-US" altLang="ko-KR" dirty="0"/>
              <a:t>VM </a:t>
            </a:r>
            <a:r>
              <a:rPr lang="ko-KR" altLang="en-US" dirty="0"/>
              <a:t>이 사라진다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11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5F6CBF-0136-40F5-B078-F22561EC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7" y="202882"/>
            <a:ext cx="6635049" cy="6394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E7370-361E-481C-9DE6-8418AE71F687}"/>
              </a:ext>
            </a:extLst>
          </p:cNvPr>
          <p:cNvSpPr txBox="1"/>
          <p:nvPr/>
        </p:nvSpPr>
        <p:spPr>
          <a:xfrm>
            <a:off x="7265966" y="501747"/>
            <a:ext cx="3981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Vagrantfile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end </a:t>
            </a:r>
            <a:r>
              <a:rPr lang="ko-KR" altLang="en-US" dirty="0"/>
              <a:t>부분 밑에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tomcat-node01 </a:t>
            </a:r>
            <a:r>
              <a:rPr lang="ko-KR" altLang="en-US" dirty="0"/>
              <a:t>생성문을 </a:t>
            </a:r>
            <a:endParaRPr lang="en-US" altLang="ko-KR" dirty="0"/>
          </a:p>
          <a:p>
            <a:r>
              <a:rPr lang="ko-KR" altLang="en-US" dirty="0"/>
              <a:t>그림과 같이 추가하고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vagrant up tomcat-node01</a:t>
            </a:r>
          </a:p>
          <a:p>
            <a:r>
              <a:rPr lang="ko-KR" altLang="en-US" dirty="0"/>
              <a:t>입력하면 </a:t>
            </a:r>
            <a:r>
              <a:rPr lang="en-US" altLang="ko-KR" dirty="0" err="1"/>
              <a:t>nginx</a:t>
            </a:r>
            <a:r>
              <a:rPr lang="ko-KR" altLang="en-US" dirty="0"/>
              <a:t>는 실행되지않고</a:t>
            </a:r>
            <a:endParaRPr lang="en-US" altLang="ko-KR" dirty="0"/>
          </a:p>
          <a:p>
            <a:r>
              <a:rPr lang="en-US" altLang="ko-KR" dirty="0"/>
              <a:t>tomcat-node01</a:t>
            </a:r>
            <a:r>
              <a:rPr lang="ko-KR" altLang="en-US" dirty="0"/>
              <a:t>부분만 실행된다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6281C-5637-40F3-8AE6-9719788B7279}"/>
              </a:ext>
            </a:extLst>
          </p:cNvPr>
          <p:cNvSpPr txBox="1"/>
          <p:nvPr/>
        </p:nvSpPr>
        <p:spPr>
          <a:xfrm>
            <a:off x="4361432" y="4190950"/>
            <a:ext cx="4247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inline: </a:t>
            </a:r>
            <a:r>
              <a:rPr lang="ko-KR" altLang="en-US" dirty="0">
                <a:solidFill>
                  <a:srgbClr val="FF0000"/>
                </a:solidFill>
              </a:rPr>
              <a:t>부분에서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java </a:t>
            </a:r>
            <a:r>
              <a:rPr lang="ko-KR" altLang="en-US" dirty="0">
                <a:solidFill>
                  <a:srgbClr val="FF0000"/>
                </a:solidFill>
              </a:rPr>
              <a:t>설치와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tomcat9 </a:t>
            </a:r>
            <a:r>
              <a:rPr lang="ko-KR" altLang="en-US" dirty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tomcat9 </a:t>
            </a:r>
            <a:r>
              <a:rPr lang="ko-KR" altLang="en-US" dirty="0">
                <a:solidFill>
                  <a:srgbClr val="FF0000"/>
                </a:solidFill>
              </a:rPr>
              <a:t>파일을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/default/ </a:t>
            </a:r>
            <a:r>
              <a:rPr lang="ko-KR" altLang="en-US" dirty="0">
                <a:solidFill>
                  <a:srgbClr val="FF0000"/>
                </a:solidFill>
              </a:rPr>
              <a:t>부분에 복사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tomcat9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enbale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tomcat9 restart </a:t>
            </a:r>
            <a:r>
              <a:rPr lang="ko-KR" altLang="en-US" dirty="0">
                <a:solidFill>
                  <a:srgbClr val="FF0000"/>
                </a:solidFill>
              </a:rPr>
              <a:t>구문이 </a:t>
            </a:r>
            <a:r>
              <a:rPr lang="ko-KR" altLang="en-US" dirty="0" err="1">
                <a:solidFill>
                  <a:srgbClr val="FF0000"/>
                </a:solidFill>
              </a:rPr>
              <a:t>추가되어있다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6EDA9-FE8C-4D68-B56E-01099CB60B72}"/>
              </a:ext>
            </a:extLst>
          </p:cNvPr>
          <p:cNvSpPr/>
          <p:nvPr/>
        </p:nvSpPr>
        <p:spPr>
          <a:xfrm>
            <a:off x="500209" y="4217863"/>
            <a:ext cx="3453703" cy="18875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BAAA-FADB-4023-AAEF-B83154A7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 err="1"/>
              <a:t>번외</a:t>
            </a:r>
            <a:r>
              <a:rPr lang="en-US" altLang="ko-KR" dirty="0"/>
              <a:t>(tomcat </a:t>
            </a:r>
            <a:r>
              <a:rPr lang="ko-KR" altLang="en-US" dirty="0"/>
              <a:t>수동으로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FB6BA-E02D-4970-A7E2-4EF560B8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</a:t>
            </a:r>
            <a:r>
              <a:rPr lang="en-US" altLang="ko-KR" dirty="0"/>
              <a:t>vagrant </a:t>
            </a:r>
            <a:r>
              <a:rPr lang="en-US" altLang="ko-KR" dirty="0" err="1"/>
              <a:t>ssh</a:t>
            </a:r>
            <a:r>
              <a:rPr lang="en-US" altLang="ko-KR" dirty="0"/>
              <a:t> tomcat-node01 </a:t>
            </a:r>
            <a:r>
              <a:rPr lang="ko-KR" altLang="en-US" dirty="0"/>
              <a:t>에 접속해서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–y openjdk-17-jdk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–y tomcat9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export </a:t>
            </a:r>
            <a:r>
              <a:rPr lang="ko-KR" altLang="en-US" dirty="0" err="1"/>
              <a:t>입력후</a:t>
            </a:r>
            <a:r>
              <a:rPr lang="ko-KR" altLang="en-US" dirty="0"/>
              <a:t> 자바 위치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EA594-379A-49FB-B131-C7F90C23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28" y="3874685"/>
            <a:ext cx="6939083" cy="17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71EBF4-E413-4F72-A962-54A2C4FD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9" y="377044"/>
            <a:ext cx="5100492" cy="5274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AAD4F8-6C73-4435-B17B-B48D50E4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91" y="377044"/>
            <a:ext cx="6832209" cy="5366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0DF3B-910A-42D9-A2FE-7C3A7DD76558}"/>
              </a:ext>
            </a:extLst>
          </p:cNvPr>
          <p:cNvSpPr txBox="1"/>
          <p:nvPr/>
        </p:nvSpPr>
        <p:spPr>
          <a:xfrm>
            <a:off x="5603325" y="2321846"/>
            <a:ext cx="6329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cd 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/default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vi tomcat9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위와 같이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pt-BR" altLang="ko-KR" dirty="0">
                <a:solidFill>
                  <a:srgbClr val="FF0000"/>
                </a:solidFill>
              </a:rPr>
              <a:t>JAVA_HOME=/usr/lib/jvm/java-17-openjdk-amd64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자바 위치 값 </a:t>
            </a:r>
            <a:r>
              <a:rPr lang="ko-KR" altLang="en-US" dirty="0" err="1">
                <a:solidFill>
                  <a:srgbClr val="FF0000"/>
                </a:solidFill>
              </a:rPr>
              <a:t>수정후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pt-BR" altLang="ko-KR" dirty="0">
                <a:solidFill>
                  <a:srgbClr val="FF0000"/>
                </a:solidFill>
              </a:rPr>
              <a:t>root@tomcat-node01:/etc/default# cp tomcat9 /vagrant/</a:t>
            </a:r>
          </a:p>
          <a:p>
            <a:endParaRPr lang="pt-BR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/default </a:t>
            </a:r>
            <a:r>
              <a:rPr lang="ko-KR" altLang="en-US" dirty="0">
                <a:solidFill>
                  <a:srgbClr val="FF0000"/>
                </a:solidFill>
              </a:rPr>
              <a:t>위치에서 </a:t>
            </a:r>
            <a:r>
              <a:rPr lang="en-US" altLang="ko-KR" dirty="0">
                <a:solidFill>
                  <a:srgbClr val="FF0000"/>
                </a:solidFill>
              </a:rPr>
              <a:t>tomcat9 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/vagrant </a:t>
            </a:r>
            <a:r>
              <a:rPr lang="ko-KR" altLang="en-US" dirty="0">
                <a:solidFill>
                  <a:srgbClr val="FF0000"/>
                </a:solidFill>
              </a:rPr>
              <a:t>위치로 복사</a:t>
            </a:r>
            <a:endParaRPr lang="pt-BR" altLang="ko-KR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F927C5-3CF6-4252-888E-E2D19C9F5E8B}"/>
              </a:ext>
            </a:extLst>
          </p:cNvPr>
          <p:cNvSpPr/>
          <p:nvPr/>
        </p:nvSpPr>
        <p:spPr>
          <a:xfrm>
            <a:off x="1819203" y="377044"/>
            <a:ext cx="1761124" cy="575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6F0642-30EA-4563-9D9B-E6E8177BAB75}"/>
              </a:ext>
            </a:extLst>
          </p:cNvPr>
          <p:cNvSpPr/>
          <p:nvPr/>
        </p:nvSpPr>
        <p:spPr>
          <a:xfrm>
            <a:off x="3598667" y="4844564"/>
            <a:ext cx="767271" cy="3069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169CD2-F25F-4114-BDAC-5F37473F8A33}"/>
              </a:ext>
            </a:extLst>
          </p:cNvPr>
          <p:cNvSpPr/>
          <p:nvPr/>
        </p:nvSpPr>
        <p:spPr>
          <a:xfrm>
            <a:off x="5378530" y="1114024"/>
            <a:ext cx="3263194" cy="2836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2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BD6F36-439F-4181-98CE-A34ACB23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9" y="359065"/>
            <a:ext cx="10544175" cy="5495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C245A3-FE79-45E9-BF51-7E73B06FE15F}"/>
              </a:ext>
            </a:extLst>
          </p:cNvPr>
          <p:cNvSpPr/>
          <p:nvPr/>
        </p:nvSpPr>
        <p:spPr>
          <a:xfrm>
            <a:off x="1602441" y="359065"/>
            <a:ext cx="1900613" cy="4007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E08BA-38A2-4F98-9818-9F2B60C1C8D6}"/>
              </a:ext>
            </a:extLst>
          </p:cNvPr>
          <p:cNvSpPr txBox="1"/>
          <p:nvPr/>
        </p:nvSpPr>
        <p:spPr>
          <a:xfrm>
            <a:off x="3680635" y="390522"/>
            <a:ext cx="63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확인</a:t>
            </a:r>
            <a:endParaRPr lang="pt-BR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A449B1-9D4E-4659-A80E-3D480C61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66421"/>
            <a:ext cx="10705597" cy="4477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0B6C6C-B4AC-4BD6-8A74-64A67D1E5914}"/>
              </a:ext>
            </a:extLst>
          </p:cNvPr>
          <p:cNvSpPr/>
          <p:nvPr/>
        </p:nvSpPr>
        <p:spPr>
          <a:xfrm>
            <a:off x="4389120" y="4389120"/>
            <a:ext cx="3291840" cy="7174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DBEDA-677B-4A2C-B0D9-4DA72F864104}"/>
              </a:ext>
            </a:extLst>
          </p:cNvPr>
          <p:cNvSpPr txBox="1"/>
          <p:nvPr/>
        </p:nvSpPr>
        <p:spPr>
          <a:xfrm>
            <a:off x="5795889" y="3866830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22507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BD8C3A-2391-4FFE-AE73-F53A22EB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5" y="0"/>
            <a:ext cx="947731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3109A-1398-4062-86FF-0A30A34ADC7D}"/>
              </a:ext>
            </a:extLst>
          </p:cNvPr>
          <p:cNvSpPr txBox="1"/>
          <p:nvPr/>
        </p:nvSpPr>
        <p:spPr>
          <a:xfrm>
            <a:off x="323556" y="2052097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버전확인 </a:t>
            </a:r>
            <a:r>
              <a:rPr lang="en-US" altLang="ko-KR" dirty="0">
                <a:solidFill>
                  <a:srgbClr val="FF0000"/>
                </a:solidFill>
              </a:rPr>
              <a:t>7.0.14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9E5969-E4BE-45C0-BFA6-2E5B3E40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" y="133057"/>
            <a:ext cx="6477000" cy="3581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812091-DDCF-4BA0-892B-0F503465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4" y="3714457"/>
            <a:ext cx="6476999" cy="2742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8DBE6-9D91-461F-ACF0-BE6BE1A94135}"/>
              </a:ext>
            </a:extLst>
          </p:cNvPr>
          <p:cNvSpPr txBox="1"/>
          <p:nvPr/>
        </p:nvSpPr>
        <p:spPr>
          <a:xfrm>
            <a:off x="7244864" y="1320579"/>
            <a:ext cx="3770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드라이브에서 </a:t>
            </a:r>
            <a:endParaRPr lang="en-US" altLang="ko-KR" dirty="0"/>
          </a:p>
          <a:p>
            <a:r>
              <a:rPr lang="en-US" altLang="ko-KR" dirty="0"/>
              <a:t>vagrant-workspace </a:t>
            </a:r>
            <a:r>
              <a:rPr lang="ko-KR" altLang="en-US" dirty="0"/>
              <a:t>폴더 만들기</a:t>
            </a:r>
            <a:endParaRPr lang="en-US" altLang="ko-KR" dirty="0"/>
          </a:p>
          <a:p>
            <a:r>
              <a:rPr lang="ko-KR" altLang="en-US" dirty="0"/>
              <a:t>프로토콜 창에서</a:t>
            </a:r>
            <a:endParaRPr lang="en-US" altLang="ko-KR" dirty="0"/>
          </a:p>
          <a:p>
            <a:r>
              <a:rPr lang="en-US" altLang="ko-KR" dirty="0"/>
              <a:t>vagrant &lt; </a:t>
            </a:r>
            <a:r>
              <a:rPr lang="ko-KR" altLang="en-US" dirty="0"/>
              <a:t>입력 하면 밑에 화면이 표시되면 </a:t>
            </a:r>
            <a:r>
              <a:rPr lang="en-US" altLang="ko-KR" dirty="0"/>
              <a:t>vagrant </a:t>
            </a:r>
            <a:r>
              <a:rPr lang="ko-KR" altLang="en-US" dirty="0"/>
              <a:t>설치완료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D</a:t>
            </a:r>
            <a:r>
              <a:rPr lang="ko-KR" altLang="en-US" dirty="0"/>
              <a:t>드라이브에 들어가서</a:t>
            </a:r>
            <a:endParaRPr lang="en-US" altLang="ko-KR" dirty="0"/>
          </a:p>
          <a:p>
            <a:r>
              <a:rPr lang="en-US" altLang="ko-KR" dirty="0"/>
              <a:t>cd vagrant-workspace </a:t>
            </a:r>
            <a:r>
              <a:rPr lang="ko-KR" altLang="en-US" dirty="0"/>
              <a:t>입력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0A043-6AC4-40CD-864B-909F4D135CE8}"/>
              </a:ext>
            </a:extLst>
          </p:cNvPr>
          <p:cNvSpPr/>
          <p:nvPr/>
        </p:nvSpPr>
        <p:spPr>
          <a:xfrm>
            <a:off x="1280161" y="225083"/>
            <a:ext cx="801857" cy="295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B3A51A-EDE7-4F9B-8202-24682835A7D9}"/>
              </a:ext>
            </a:extLst>
          </p:cNvPr>
          <p:cNvSpPr/>
          <p:nvPr/>
        </p:nvSpPr>
        <p:spPr>
          <a:xfrm>
            <a:off x="142432" y="3758190"/>
            <a:ext cx="2699242" cy="7153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4078FD-9D3A-4218-AD44-C54388F82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323245"/>
            <a:ext cx="8900354" cy="6211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D7E839-302A-4D90-A371-97DE18A03FE1}"/>
              </a:ext>
            </a:extLst>
          </p:cNvPr>
          <p:cNvSpPr/>
          <p:nvPr/>
        </p:nvSpPr>
        <p:spPr>
          <a:xfrm>
            <a:off x="1631853" y="2588456"/>
            <a:ext cx="1083212" cy="3516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9A6AE0-836E-4D5D-B19D-857A4723CFCD}"/>
              </a:ext>
            </a:extLst>
          </p:cNvPr>
          <p:cNvSpPr/>
          <p:nvPr/>
        </p:nvSpPr>
        <p:spPr>
          <a:xfrm>
            <a:off x="267286" y="3742006"/>
            <a:ext cx="4220307" cy="23774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B6AD8-049C-4BAB-A396-9F1D8766856F}"/>
              </a:ext>
            </a:extLst>
          </p:cNvPr>
          <p:cNvSpPr txBox="1"/>
          <p:nvPr/>
        </p:nvSpPr>
        <p:spPr>
          <a:xfrm>
            <a:off x="5284958" y="1120676"/>
            <a:ext cx="3770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vagrant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입력후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dir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Vagrantfile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err="1">
                <a:solidFill>
                  <a:srgbClr val="FF0000"/>
                </a:solidFill>
              </a:rPr>
              <a:t>생성되어있다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50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A25-C303-4BA6-9882-946CD9D7A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2783" y="1294738"/>
            <a:ext cx="5917809" cy="4351338"/>
          </a:xfrm>
        </p:spPr>
        <p:txBody>
          <a:bodyPr/>
          <a:lstStyle/>
          <a:p>
            <a:r>
              <a:rPr lang="en-US" altLang="ko-KR" dirty="0" err="1"/>
              <a:t>Vagrantfile</a:t>
            </a:r>
            <a:r>
              <a:rPr lang="ko-KR" altLang="en-US" dirty="0"/>
              <a:t>을 통해 </a:t>
            </a:r>
            <a:r>
              <a:rPr lang="en-US" altLang="ko-KR" dirty="0"/>
              <a:t>VM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nginx-node01</a:t>
            </a:r>
          </a:p>
          <a:p>
            <a:pPr marL="0" indent="0">
              <a:buNone/>
            </a:pPr>
            <a:r>
              <a:rPr lang="en-US" altLang="ko-KR" dirty="0"/>
              <a:t>tomcat-node01</a:t>
            </a:r>
          </a:p>
          <a:p>
            <a:pPr marL="0" indent="0">
              <a:buNone/>
            </a:pPr>
            <a:r>
              <a:rPr lang="en-US" altLang="ko-KR" dirty="0"/>
              <a:t>tomcat-node02</a:t>
            </a:r>
          </a:p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en-US" altLang="ko-KR" dirty="0"/>
              <a:t>-server</a:t>
            </a:r>
          </a:p>
          <a:p>
            <a:pPr marL="0" indent="0">
              <a:buNone/>
            </a:pPr>
            <a:r>
              <a:rPr lang="ko-KR" altLang="en-US" dirty="0"/>
              <a:t>그림과 같이 </a:t>
            </a:r>
            <a:r>
              <a:rPr lang="en-US" altLang="ko-KR" dirty="0"/>
              <a:t>VM</a:t>
            </a:r>
            <a:r>
              <a:rPr lang="ko-KR" altLang="en-US" dirty="0"/>
              <a:t>을 </a:t>
            </a:r>
            <a:r>
              <a:rPr lang="ko-KR" altLang="en-US" dirty="0" err="1"/>
              <a:t>생성할것이다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BA6720-2D41-4C20-AFD0-840C41219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8" y="1253331"/>
            <a:ext cx="5311943" cy="4496116"/>
          </a:xfrm>
        </p:spPr>
      </p:pic>
    </p:spTree>
    <p:extLst>
      <p:ext uri="{BB962C8B-B14F-4D97-AF65-F5344CB8AC3E}">
        <p14:creationId xmlns:p14="http://schemas.microsoft.com/office/powerpoint/2010/main" val="21314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3ADEF0-B554-41E3-8911-59E7F249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8" y="382355"/>
            <a:ext cx="6800850" cy="6093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05D6A-B178-4E54-98CB-8A1D443AECAF}"/>
              </a:ext>
            </a:extLst>
          </p:cNvPr>
          <p:cNvSpPr txBox="1"/>
          <p:nvPr/>
        </p:nvSpPr>
        <p:spPr>
          <a:xfrm>
            <a:off x="7410451" y="1758462"/>
            <a:ext cx="377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Vagrantfile</a:t>
            </a:r>
            <a:r>
              <a:rPr lang="en-US" altLang="ko-KR" dirty="0"/>
              <a:t> </a:t>
            </a:r>
            <a:r>
              <a:rPr lang="ko-KR" altLang="en-US" dirty="0"/>
              <a:t>을 열고</a:t>
            </a:r>
            <a:endParaRPr lang="en-US" altLang="ko-KR" dirty="0"/>
          </a:p>
          <a:p>
            <a:r>
              <a:rPr lang="ko-KR" altLang="en-US" dirty="0" err="1"/>
              <a:t>필요없는</a:t>
            </a:r>
            <a:r>
              <a:rPr lang="ko-KR" altLang="en-US" dirty="0"/>
              <a:t> 주석을 제거 하고</a:t>
            </a:r>
            <a:endParaRPr lang="en-US" altLang="ko-KR" dirty="0"/>
          </a:p>
          <a:p>
            <a:r>
              <a:rPr lang="ko-KR" altLang="en-US" dirty="0"/>
              <a:t>화면과 같이 만들어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vm.box</a:t>
            </a:r>
            <a:r>
              <a:rPr lang="ko-KR" altLang="en-US" dirty="0"/>
              <a:t>는 </a:t>
            </a:r>
            <a:r>
              <a:rPr lang="en-US" altLang="ko-KR" dirty="0"/>
              <a:t>ubunt-20.04</a:t>
            </a:r>
          </a:p>
          <a:p>
            <a:endParaRPr lang="en-US" altLang="ko-KR" dirty="0"/>
          </a:p>
          <a:p>
            <a:r>
              <a:rPr lang="ko-KR" altLang="en-US" dirty="0"/>
              <a:t>이름은 </a:t>
            </a:r>
            <a:r>
              <a:rPr lang="en-US" altLang="ko-KR" dirty="0"/>
              <a:t>nginx-node01</a:t>
            </a:r>
          </a:p>
          <a:p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memory  </a:t>
            </a:r>
            <a:r>
              <a:rPr lang="ko-KR" altLang="en-US" dirty="0"/>
              <a:t>는 </a:t>
            </a:r>
            <a:r>
              <a:rPr lang="en-US" altLang="ko-KR" dirty="0"/>
              <a:t>2048</a:t>
            </a:r>
          </a:p>
          <a:p>
            <a:endParaRPr lang="en-US" altLang="ko-KR" dirty="0"/>
          </a:p>
          <a:p>
            <a:r>
              <a:rPr lang="ko-KR" altLang="en-US" dirty="0"/>
              <a:t>의 </a:t>
            </a:r>
            <a:r>
              <a:rPr lang="en-US" altLang="ko-KR" dirty="0"/>
              <a:t>VM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BF5B9F-28E1-4DD6-BF5C-038EBD7E8CFC}"/>
              </a:ext>
            </a:extLst>
          </p:cNvPr>
          <p:cNvSpPr/>
          <p:nvPr/>
        </p:nvSpPr>
        <p:spPr>
          <a:xfrm>
            <a:off x="2494671" y="382355"/>
            <a:ext cx="698695" cy="3069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CB6097-3F8E-4001-B588-E515C2CA7895}"/>
              </a:ext>
            </a:extLst>
          </p:cNvPr>
          <p:cNvSpPr/>
          <p:nvPr/>
        </p:nvSpPr>
        <p:spPr>
          <a:xfrm>
            <a:off x="3305908" y="801859"/>
            <a:ext cx="590843" cy="267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937197-FE48-4A8B-A503-0623C6EA7D2E}"/>
              </a:ext>
            </a:extLst>
          </p:cNvPr>
          <p:cNvSpPr/>
          <p:nvPr/>
        </p:nvSpPr>
        <p:spPr>
          <a:xfrm>
            <a:off x="2956560" y="1335168"/>
            <a:ext cx="461889" cy="4232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AB9264-ED52-4D7A-A517-88C4B0314620}"/>
              </a:ext>
            </a:extLst>
          </p:cNvPr>
          <p:cNvSpPr/>
          <p:nvPr/>
        </p:nvSpPr>
        <p:spPr>
          <a:xfrm>
            <a:off x="759655" y="5131099"/>
            <a:ext cx="3249637" cy="9250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349AB-502D-42CA-8A00-8CADD6FAEE27}"/>
              </a:ext>
            </a:extLst>
          </p:cNvPr>
          <p:cNvSpPr txBox="1"/>
          <p:nvPr/>
        </p:nvSpPr>
        <p:spPr>
          <a:xfrm>
            <a:off x="4210930" y="5132810"/>
            <a:ext cx="377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inline: (VM</a:t>
            </a:r>
            <a:r>
              <a:rPr lang="ko-KR" altLang="en-US" dirty="0">
                <a:solidFill>
                  <a:srgbClr val="FF0000"/>
                </a:solidFill>
              </a:rPr>
              <a:t>안에서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apt update</a:t>
            </a:r>
            <a:r>
              <a:rPr lang="ko-KR" altLang="en-US" dirty="0">
                <a:solidFill>
                  <a:srgbClr val="FF0000"/>
                </a:solidFill>
              </a:rPr>
              <a:t> 와 </a:t>
            </a:r>
            <a:r>
              <a:rPr lang="en-US" altLang="ko-KR" dirty="0" err="1">
                <a:solidFill>
                  <a:srgbClr val="FF0000"/>
                </a:solidFill>
              </a:rPr>
              <a:t>nginx</a:t>
            </a:r>
            <a:r>
              <a:rPr lang="en-US" altLang="ko-KR" dirty="0">
                <a:solidFill>
                  <a:srgbClr val="FF0000"/>
                </a:solidFill>
              </a:rPr>
              <a:t> install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명령문이 실행된다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867D1-F195-4DA8-84C2-2DFCBE02B87D}"/>
              </a:ext>
            </a:extLst>
          </p:cNvPr>
          <p:cNvSpPr txBox="1"/>
          <p:nvPr/>
        </p:nvSpPr>
        <p:spPr>
          <a:xfrm>
            <a:off x="7331467" y="382355"/>
            <a:ext cx="377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</a:rPr>
              <a:t>nginx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VM </a:t>
            </a:r>
            <a:r>
              <a:rPr lang="ko-KR" altLang="en-US" sz="2800" dirty="0">
                <a:solidFill>
                  <a:srgbClr val="FF0000"/>
                </a:solidFill>
              </a:rPr>
              <a:t>생성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3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3ADEF0-B554-41E3-8911-59E7F249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5040" cy="60932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CB6097-3F8E-4001-B588-E515C2CA7895}"/>
              </a:ext>
            </a:extLst>
          </p:cNvPr>
          <p:cNvSpPr/>
          <p:nvPr/>
        </p:nvSpPr>
        <p:spPr>
          <a:xfrm>
            <a:off x="323557" y="2716123"/>
            <a:ext cx="4951827" cy="19965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8BB865-863F-4230-874D-1F7C90C6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40" y="0"/>
            <a:ext cx="4811151" cy="1631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F980C3-97EE-47F3-8EBF-3C2805C2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40" y="1620851"/>
            <a:ext cx="4811151" cy="16318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A81C35-3715-4779-B813-C08BD76E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39" y="3252703"/>
            <a:ext cx="4811151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0CDD6B-38E7-4F79-BABD-C4C4C231F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39" y="5091028"/>
            <a:ext cx="4811151" cy="1620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E3896F-6D94-4FCA-AF05-0346440B7BA0}"/>
              </a:ext>
            </a:extLst>
          </p:cNvPr>
          <p:cNvSpPr txBox="1"/>
          <p:nvPr/>
        </p:nvSpPr>
        <p:spPr>
          <a:xfrm>
            <a:off x="2872520" y="18425"/>
            <a:ext cx="3106249" cy="119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VirtualBox </a:t>
            </a:r>
            <a:r>
              <a:rPr lang="ko-KR" altLang="en-US" dirty="0">
                <a:solidFill>
                  <a:srgbClr val="FF0000"/>
                </a:solidFill>
              </a:rPr>
              <a:t>네트워크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설정이랑 같은 화면에서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NAT</a:t>
            </a:r>
            <a:r>
              <a:rPr lang="ko-KR" altLang="en-US" dirty="0">
                <a:solidFill>
                  <a:srgbClr val="FF0000"/>
                </a:solidFill>
              </a:rPr>
              <a:t>네트워크 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호스트 전용 어댑터 만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51B6A6-0DE9-4670-9014-B16E54F98563}"/>
              </a:ext>
            </a:extLst>
          </p:cNvPr>
          <p:cNvCxnSpPr/>
          <p:nvPr/>
        </p:nvCxnSpPr>
        <p:spPr>
          <a:xfrm flipH="1">
            <a:off x="4093698" y="1209822"/>
            <a:ext cx="1651340" cy="1506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F24F624-4C48-4834-B721-12C45790175F}"/>
              </a:ext>
            </a:extLst>
          </p:cNvPr>
          <p:cNvCxnSpPr>
            <a:cxnSpLocks/>
          </p:cNvCxnSpPr>
          <p:nvPr/>
        </p:nvCxnSpPr>
        <p:spPr>
          <a:xfrm flipH="1">
            <a:off x="5154197" y="2130742"/>
            <a:ext cx="590841" cy="830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0E5DC2-072E-4B12-A963-3ABDE3A96E8B}"/>
              </a:ext>
            </a:extLst>
          </p:cNvPr>
          <p:cNvCxnSpPr>
            <a:cxnSpLocks/>
          </p:cNvCxnSpPr>
          <p:nvPr/>
        </p:nvCxnSpPr>
        <p:spPr>
          <a:xfrm flipH="1" flipV="1">
            <a:off x="3685735" y="3674733"/>
            <a:ext cx="2176170" cy="32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1B1368-CCC7-448D-A4D2-7F6BE32FD46E}"/>
              </a:ext>
            </a:extLst>
          </p:cNvPr>
          <p:cNvCxnSpPr>
            <a:cxnSpLocks/>
          </p:cNvCxnSpPr>
          <p:nvPr/>
        </p:nvCxnSpPr>
        <p:spPr>
          <a:xfrm flipH="1" flipV="1">
            <a:off x="2644726" y="3919859"/>
            <a:ext cx="3100312" cy="1660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7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B0402B-17B4-4AA5-A79E-5660FFE7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" y="216216"/>
            <a:ext cx="7324725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55CDB-3105-461C-B5C0-13B5F3FDCF8E}"/>
              </a:ext>
            </a:extLst>
          </p:cNvPr>
          <p:cNvSpPr txBox="1"/>
          <p:nvPr/>
        </p:nvSpPr>
        <p:spPr>
          <a:xfrm>
            <a:off x="7624692" y="228479"/>
            <a:ext cx="398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vagrant up </a:t>
            </a:r>
            <a:r>
              <a:rPr lang="ko-KR" altLang="en-US" dirty="0"/>
              <a:t>입력하면</a:t>
            </a:r>
            <a:endParaRPr lang="en-US" altLang="ko-KR" dirty="0"/>
          </a:p>
          <a:p>
            <a:r>
              <a:rPr lang="en-US" altLang="ko-KR" dirty="0" err="1"/>
              <a:t>Vagrantfile</a:t>
            </a:r>
            <a:r>
              <a:rPr lang="ko-KR" altLang="en-US" dirty="0"/>
              <a:t>이 실행되면서 </a:t>
            </a:r>
            <a:r>
              <a:rPr lang="en-US" altLang="ko-KR" dirty="0"/>
              <a:t>VM</a:t>
            </a:r>
            <a:r>
              <a:rPr lang="ko-KR" altLang="en-US" dirty="0"/>
              <a:t>이 생성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121742-5B97-4B84-965F-9AA75B40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7" y="1521141"/>
            <a:ext cx="7324724" cy="3869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FA052-4457-4E32-9493-2B6B36099370}"/>
              </a:ext>
            </a:extLst>
          </p:cNvPr>
          <p:cNvSpPr txBox="1"/>
          <p:nvPr/>
        </p:nvSpPr>
        <p:spPr>
          <a:xfrm>
            <a:off x="7624692" y="1689175"/>
            <a:ext cx="39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: vagrant</a:t>
            </a:r>
          </a:p>
          <a:p>
            <a:r>
              <a:rPr lang="en-US" altLang="ko-KR" dirty="0"/>
              <a:t>password : vagrant </a:t>
            </a:r>
            <a:r>
              <a:rPr lang="ko-KR" altLang="en-US" dirty="0"/>
              <a:t>로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3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296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202409010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번외(tomcat 수동으로 설치)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202409010</dc:title>
  <dc:creator>itbank</dc:creator>
  <cp:lastModifiedBy>itbank</cp:lastModifiedBy>
  <cp:revision>11</cp:revision>
  <dcterms:created xsi:type="dcterms:W3CDTF">2024-09-10T07:59:43Z</dcterms:created>
  <dcterms:modified xsi:type="dcterms:W3CDTF">2024-09-11T06:16:36Z</dcterms:modified>
</cp:coreProperties>
</file>