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08" r:id="rId6"/>
    <p:sldId id="283" r:id="rId7"/>
    <p:sldId id="284" r:id="rId8"/>
    <p:sldId id="260" r:id="rId9"/>
    <p:sldId id="285" r:id="rId10"/>
    <p:sldId id="286" r:id="rId11"/>
    <p:sldId id="261" r:id="rId12"/>
    <p:sldId id="287" r:id="rId13"/>
    <p:sldId id="294" r:id="rId14"/>
    <p:sldId id="295" r:id="rId15"/>
    <p:sldId id="274" r:id="rId16"/>
    <p:sldId id="309" r:id="rId17"/>
    <p:sldId id="288" r:id="rId18"/>
    <p:sldId id="289" r:id="rId19"/>
    <p:sldId id="290" r:id="rId20"/>
    <p:sldId id="291" r:id="rId21"/>
    <p:sldId id="292" r:id="rId22"/>
    <p:sldId id="293" r:id="rId23"/>
    <p:sldId id="296" r:id="rId24"/>
    <p:sldId id="297" r:id="rId25"/>
    <p:sldId id="298" r:id="rId26"/>
    <p:sldId id="299" r:id="rId27"/>
    <p:sldId id="303" r:id="rId28"/>
    <p:sldId id="304" r:id="rId29"/>
    <p:sldId id="305" r:id="rId30"/>
    <p:sldId id="302" r:id="rId31"/>
    <p:sldId id="306" r:id="rId32"/>
    <p:sldId id="300" r:id="rId33"/>
    <p:sldId id="30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itbank" initials="i" lastIdx="24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2096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42" y="9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slide" Target="slides/slide33.xml"  /><Relationship Id="rId35" Type="http://schemas.openxmlformats.org/officeDocument/2006/relationships/commentAuthors" Target="commentAuthors.xml"  /><Relationship Id="rId36" Type="http://schemas.openxmlformats.org/officeDocument/2006/relationships/presProps" Target="presProps.xml"  /><Relationship Id="rId37" Type="http://schemas.openxmlformats.org/officeDocument/2006/relationships/viewProps" Target="viewProps.xml"  /><Relationship Id="rId38" Type="http://schemas.openxmlformats.org/officeDocument/2006/relationships/theme" Target="theme/theme1.xml"  /><Relationship Id="rId39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F5D24-8C1F-4479-9B78-60025B9A7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15F82A-91C6-4543-9C5E-0AFC61000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8D0A5D-892D-4126-91B4-CC744B48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52FD05-84D0-4585-8E89-BE7BAE56B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C31AA0-C1EA-4CD1-829F-57EF72A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4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D590E-5708-4585-B4BB-6EF5997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C1B27-5389-4B39-8302-72F1CC4F4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9DF6C-8FC0-471B-AB5F-285CCA91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78688-7DFD-423F-B645-CBF8EF6D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BCD45-95A2-47CB-8A41-D1BC6380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325467-172D-4142-9F2B-18A0BC25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DE8F4-F4B6-4BDF-8907-19BC00D6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E25E0D-7DF2-439C-8508-15981E35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4FC4F-493E-40AC-B1C7-7751F2C7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52E71-AF55-4CE1-B21E-915140F15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0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13F72-BD57-4467-A4CA-27768CD0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4BCE9-E4C0-4E02-9677-250653704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3C214-5D29-47C2-8D96-405757C3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70F5C-D3E7-4312-8B37-6BB5B455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76C50-4602-4D2A-9E23-E0AEBF14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0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6F97-54F1-4DE4-9D9F-C65AC996F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A8816-496D-4A98-A1F8-8F55D9643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6E6B51-194F-4370-837D-2DF480C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B79C2-D637-4F1A-828D-EC13BFD6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43272-0826-47B1-8402-C90DC5A2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535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1EEEC-BED5-4051-A582-4B19E022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A7E0C-66E5-403C-AE39-ED44FA6D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5943D7-892C-4F9F-91D9-FA3FF14CA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250602-4F81-458F-B616-1B9321B8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26E9AD-C1B5-47D2-9F2E-A440821E1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01387-10CF-4671-9D0D-F87E5AEF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1EB7D-7627-49B5-92E1-0BF61704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911F1F-2164-4326-80D5-8160B7FCF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AD7890-E395-4684-928D-6BEDF9F32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12FD51-53BA-40E8-B246-2236AE78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FEA36-48AB-4927-AC19-61E280A5D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16211D-614D-481C-A925-6E1780AF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F7BE40-94F0-4C19-B496-86F5E8508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5BFA8B-9597-4AAB-A918-CC5936314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70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0E15B6-2A36-40F6-A778-646249F5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D2D360-7063-424C-9F78-72075339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04E3C1-4D9F-4AD6-B2EA-732C05886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B531E0-8B0A-45B0-8039-A7ED5BBB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7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357258-C208-486C-8980-939078DC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56EB2-1586-4D80-9FFC-0556685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780540-738B-4E74-89C7-2F6BCCCD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27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04048-DD50-4A16-8F2E-702C93BC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CC0B7F-E935-4667-B9BF-1E43CB74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C415F-64AC-4638-8174-48BDA5E64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69C47F-ED8C-4277-9A1F-15535221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695C6-C9B2-4DAD-BE97-68E64353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26EB62-5796-458E-93A3-476D72C7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19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6EE2F-2DCA-4805-AD02-B85C6936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2392CA6-BF21-4F41-9BCE-197C33FF4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5EDCFD-18D2-44C7-B2A8-AE778A064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A9083F-DA99-4624-AAFE-C89FB8A7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6248B-7B4E-4AA4-9EF4-0260F049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EBDE66-D511-4E4B-8F7F-CDC046973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93725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7CE340-3F99-4760-BCA4-80E352CA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7580F-DEDB-4980-B974-6CBF2534A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1B8F0-8311-4D00-BBF9-B1B0CCBBB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A66D3-E820-486D-909F-2B9575BA7DC3}" type="datetimeFigureOut">
              <a:rPr lang="ko-KR" altLang="en-US" smtClean="0"/>
              <a:t>2024-08-12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AC184F-2A9C-4371-8C13-AFEFE0572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0B57-A5CE-4545-BBCB-662FCBE0AB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3D610-0A30-4A5A-A34F-29C70BE4E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0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2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://tomcat/" TargetMode="External"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7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9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0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2965C-BDE7-453F-A6E0-97672D4C3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일일업무보고</a:t>
            </a:r>
            <a:br>
              <a:rPr lang="en-US" altLang="ko-KR" dirty="0"/>
            </a:br>
            <a:r>
              <a:rPr lang="en-US" altLang="ko-KR" dirty="0"/>
              <a:t>20240812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8AB051-7ED5-427F-A814-7E283594C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네트워크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2176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C9EBBC-27B3-436E-A8D0-099F475F3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7" y="192859"/>
            <a:ext cx="6598557" cy="6064418"/>
          </a:xfrm>
          <a:prstGeom prst="rect">
            <a:avLst/>
          </a:prstGeo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3366B4C2-4686-427A-AA5D-9A4AA833EF13}"/>
              </a:ext>
            </a:extLst>
          </p:cNvPr>
          <p:cNvSpPr txBox="1">
            <a:spLocks/>
          </p:cNvSpPr>
          <p:nvPr/>
        </p:nvSpPr>
        <p:spPr>
          <a:xfrm>
            <a:off x="7239015" y="117798"/>
            <a:ext cx="4230935" cy="2545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./tomcat-install.sh</a:t>
            </a:r>
            <a:r>
              <a:rPr lang="ko-KR" altLang="en-US" dirty="0"/>
              <a:t> 입력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53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AC6E0AB-4ED3-4A6F-B920-9DE4606D6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" y="388647"/>
            <a:ext cx="6657975" cy="1114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DFA526-7836-47A1-B522-B79D73A62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29" y="1503072"/>
            <a:ext cx="6259258" cy="506506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AC9DF86B-5F0B-433C-BCA3-9CEAC07BA53A}"/>
              </a:ext>
            </a:extLst>
          </p:cNvPr>
          <p:cNvSpPr txBox="1">
            <a:spLocks/>
          </p:cNvSpPr>
          <p:nvPr/>
        </p:nvSpPr>
        <p:spPr>
          <a:xfrm>
            <a:off x="7537704" y="552696"/>
            <a:ext cx="4230935" cy="2545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/var/lib</a:t>
            </a:r>
            <a:r>
              <a:rPr lang="ko-KR" altLang="en-US" dirty="0"/>
              <a:t> </a:t>
            </a:r>
            <a:r>
              <a:rPr lang="ko-KR" altLang="en-US" dirty="0" err="1"/>
              <a:t>입력후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ls –l </a:t>
            </a:r>
            <a:r>
              <a:rPr lang="ko-KR" altLang="en-US" dirty="0"/>
              <a:t>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tomcat9</a:t>
            </a:r>
            <a:r>
              <a:rPr lang="ko-KR" altLang="en-US" dirty="0"/>
              <a:t>이 있는지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2273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B3CE820-0287-4956-977C-103D6B28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3" y="1301673"/>
            <a:ext cx="6320532" cy="47088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DB2B8E-5F4C-469D-9417-8DC2CFE6D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41" y="1301672"/>
            <a:ext cx="5267325" cy="4073215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74E6FC7D-627C-4684-B757-1E2A53BA07FE}"/>
              </a:ext>
            </a:extLst>
          </p:cNvPr>
          <p:cNvSpPr txBox="1">
            <a:spLocks/>
          </p:cNvSpPr>
          <p:nvPr/>
        </p:nvSpPr>
        <p:spPr>
          <a:xfrm>
            <a:off x="399934" y="151252"/>
            <a:ext cx="4230935" cy="2545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813114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F8F1B4-FF43-431D-A6B9-00779AC0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2.mysql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관리자접속 </a:t>
            </a:r>
            <a:r>
              <a:rPr lang="en-US" altLang="ko-KR"/>
              <a:t>sudo –i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apt update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apt install –y (yes</a:t>
            </a:r>
            <a:r>
              <a:rPr lang="ko-KR" altLang="en-US"/>
              <a:t>생략</a:t>
            </a:r>
            <a:r>
              <a:rPr lang="en-US" altLang="ko-KR"/>
              <a:t>) mysql-server </a:t>
            </a:r>
            <a:r>
              <a:rPr lang="ko-KR" altLang="en-US"/>
              <a:t>입력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69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3E2E9-74A1-4131-82CA-A58BB51C0C55}"/>
              </a:ext>
            </a:extLst>
          </p:cNvPr>
          <p:cNvSpPr/>
          <p:nvPr/>
        </p:nvSpPr>
        <p:spPr>
          <a:xfrm>
            <a:off x="7307605" y="324218"/>
            <a:ext cx="40558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systemctl</a:t>
            </a:r>
            <a:r>
              <a:rPr lang="en-US" altLang="ko-KR" dirty="0"/>
              <a:t> status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systemctl</a:t>
            </a:r>
            <a:r>
              <a:rPr lang="en-US" altLang="ko-KR" dirty="0"/>
              <a:t> enable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mysql</a:t>
            </a:r>
            <a:r>
              <a:rPr lang="en-US" altLang="ko-KR" dirty="0"/>
              <a:t> -u root –p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alter user '</a:t>
            </a:r>
            <a:r>
              <a:rPr lang="en-US" altLang="ko-KR" dirty="0" err="1"/>
              <a:t>root'@'localhost</a:t>
            </a:r>
            <a:r>
              <a:rPr lang="en-US" altLang="ko-KR" dirty="0"/>
              <a:t>' identified by 'root’; </a:t>
            </a:r>
            <a:r>
              <a:rPr lang="ko-KR" altLang="en-US" dirty="0"/>
              <a:t>입력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BA0CD5-C05C-47F1-926C-AA413EDD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6" y="106532"/>
            <a:ext cx="6410552" cy="664493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CBFFD6D-C1AD-49B5-84E6-31FF3ACD9D42}"/>
              </a:ext>
            </a:extLst>
          </p:cNvPr>
          <p:cNvSpPr/>
          <p:nvPr/>
        </p:nvSpPr>
        <p:spPr>
          <a:xfrm>
            <a:off x="1421909" y="106532"/>
            <a:ext cx="1525477" cy="213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83E6B1-2621-4404-BBB5-E62DE3BF3EC9}"/>
              </a:ext>
            </a:extLst>
          </p:cNvPr>
          <p:cNvSpPr/>
          <p:nvPr/>
        </p:nvSpPr>
        <p:spPr>
          <a:xfrm>
            <a:off x="1374562" y="2249012"/>
            <a:ext cx="1170371" cy="213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45F77B-ED01-40EB-BAB9-964351FCA90B}"/>
              </a:ext>
            </a:extLst>
          </p:cNvPr>
          <p:cNvSpPr/>
          <p:nvPr/>
        </p:nvSpPr>
        <p:spPr>
          <a:xfrm>
            <a:off x="508988" y="5125374"/>
            <a:ext cx="3148612" cy="21306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573992-BBD8-4209-86D6-27B10D157DBD}"/>
              </a:ext>
            </a:extLst>
          </p:cNvPr>
          <p:cNvSpPr/>
          <p:nvPr/>
        </p:nvSpPr>
        <p:spPr>
          <a:xfrm>
            <a:off x="1421909" y="1732626"/>
            <a:ext cx="1525477" cy="34474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10269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7228726" y="412358"/>
            <a:ext cx="4761344" cy="255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1.alter user 'root'@'%' identified by 'root';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입력 만약 에러가 뜬다면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create  user 'root'@'%' identified by 'root’;</a:t>
            </a:r>
            <a:r>
              <a:rPr lang="ko-KR" altLang="en-US"/>
              <a:t>입력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2.GRANT ALL PRIVILEGES on *.* TO 'root'@'%' WITH GRANT OPTION; </a:t>
            </a:r>
            <a:r>
              <a:rPr lang="ko-KR" altLang="en-US"/>
              <a:t>입력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3.show databases; </a:t>
            </a:r>
            <a:r>
              <a:rPr lang="ko-KR" altLang="en-US"/>
              <a:t>입력후 확인</a:t>
            </a:r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B3052F-50A5-4A2F-A8CE-45C2AFD3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17"/>
            <a:ext cx="7102136" cy="545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00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753178" y="1868713"/>
            <a:ext cx="271962" cy="3582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3" name=""/>
          <p:cNvSpPr txBox="1"/>
          <p:nvPr/>
        </p:nvSpPr>
        <p:spPr>
          <a:xfrm>
            <a:off x="811892" y="888998"/>
            <a:ext cx="4946922" cy="228092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탐켓서버에서</a:t>
            </a:r>
            <a:endParaRPr lang="ko-KR" altLang="en-US"/>
          </a:p>
          <a:p>
            <a:pPr>
              <a:defRPr/>
            </a:pPr>
            <a:r>
              <a:rPr lang="ko-KR" altLang="en-US"/>
              <a:t>cat profile</a:t>
            </a:r>
            <a:endParaRPr lang="ko-KR" altLang="en-US"/>
          </a:p>
          <a:p>
            <a:pPr>
              <a:defRPr/>
            </a:pPr>
            <a:r>
              <a:rPr lang="ko-KR" altLang="en-US"/>
              <a:t>sudo cp profile /etc/profile</a:t>
            </a:r>
            <a:endParaRPr lang="ko-KR" altLang="en-US"/>
          </a:p>
          <a:p>
            <a:pPr>
              <a:defRPr/>
            </a:pPr>
            <a:r>
              <a:rPr lang="ko-KR" altLang="en-US"/>
              <a:t>cat /etc/profile</a:t>
            </a:r>
            <a:endParaRPr lang="ko-KR" altLang="en-US"/>
          </a:p>
          <a:p>
            <a:pPr>
              <a:defRPr/>
            </a:pPr>
            <a:r>
              <a:rPr lang="ko-KR" altLang="en-US"/>
              <a:t>source /etc/profile</a:t>
            </a:r>
            <a:endParaRPr lang="ko-KR" altLang="en-US"/>
          </a:p>
          <a:p>
            <a:pPr>
              <a:defRPr/>
            </a:pPr>
            <a:r>
              <a:rPr lang="ko-KR" altLang="en-US"/>
              <a:t>env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java home classpath catalina_home 있나 확인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5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D7DEDA9-76AB-487E-810B-B5819FD49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35" y="146243"/>
            <a:ext cx="8724900" cy="55340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88946" y="343778"/>
            <a:ext cx="3203054" cy="2549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1.mysql </a:t>
            </a:r>
            <a:r>
              <a:rPr lang="ko-KR" altLang="en-US"/>
              <a:t>에서 나오기 </a:t>
            </a:r>
            <a:r>
              <a:rPr lang="en-US" altLang="ko-KR"/>
              <a:t>(exit)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2.cd /etc/mysql </a:t>
            </a:r>
            <a:r>
              <a:rPr lang="ko-KR" altLang="en-US"/>
              <a:t>입력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리스트보기 </a:t>
            </a:r>
            <a:r>
              <a:rPr lang="en-US" altLang="ko-KR"/>
              <a:t>ls -l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4.cd mysql.conf.d </a:t>
            </a:r>
            <a:r>
              <a:rPr lang="ko-KR" altLang="en-US"/>
              <a:t>입력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5.apt install nano </a:t>
            </a:r>
            <a:r>
              <a:rPr lang="ko-KR" altLang="en-US"/>
              <a:t>설치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6.nano mysqld.cnf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입력후 수정 </a:t>
            </a:r>
            <a:r>
              <a:rPr lang="en-US" altLang="ko-KR"/>
              <a:t>(</a:t>
            </a:r>
            <a:r>
              <a:rPr lang="ko-KR" altLang="en-US"/>
              <a:t>다음페이지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7.</a:t>
            </a:r>
            <a:r>
              <a:rPr lang="ko-KR" altLang="en-US"/>
              <a:t>수정완료후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systemctl restart mysql </a:t>
            </a:r>
            <a:r>
              <a:rPr lang="ko-KR" altLang="en-US"/>
              <a:t>실행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237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8FDB89-2989-41B3-9F7D-7919550EA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42" y="358287"/>
            <a:ext cx="8918229" cy="65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51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1E69A0-31AC-4069-A330-32E61B7E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37" y="832044"/>
            <a:ext cx="8329962" cy="502259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B84B2F8-8653-4D6F-BB44-2BA2C8B0D098}"/>
              </a:ext>
            </a:extLst>
          </p:cNvPr>
          <p:cNvSpPr/>
          <p:nvPr/>
        </p:nvSpPr>
        <p:spPr>
          <a:xfrm>
            <a:off x="334536" y="200485"/>
            <a:ext cx="11008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접속확인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11570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96193-AA54-4A7C-8800-86331E5F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94" y="376276"/>
            <a:ext cx="11149361" cy="1325563"/>
          </a:xfrm>
        </p:spPr>
        <p:txBody>
          <a:bodyPr/>
          <a:lstStyle/>
          <a:p>
            <a:r>
              <a:rPr lang="en-US" altLang="ko-KR" dirty="0"/>
              <a:t>Virtual BOX</a:t>
            </a:r>
            <a:r>
              <a:rPr lang="ko-KR" altLang="en-US" dirty="0"/>
              <a:t>에서 </a:t>
            </a:r>
            <a:r>
              <a:rPr lang="en-US" altLang="ko-KR" dirty="0" err="1"/>
              <a:t>Nginx,Tomcat,DB</a:t>
            </a:r>
            <a:r>
              <a:rPr lang="en-US" altLang="ko-KR" dirty="0"/>
              <a:t> </a:t>
            </a:r>
            <a:r>
              <a:rPr lang="ko-KR" altLang="en-US" dirty="0"/>
              <a:t>구축하기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5BBCE-01F8-4B18-9A60-4BECE12D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Virtual Box</a:t>
            </a:r>
            <a:r>
              <a:rPr lang="ko-KR" altLang="en-US" dirty="0"/>
              <a:t>에서 </a:t>
            </a:r>
            <a:r>
              <a:rPr lang="en-US" altLang="ko-KR" dirty="0"/>
              <a:t>master</a:t>
            </a:r>
            <a:r>
              <a:rPr lang="ko-KR" altLang="en-US" dirty="0"/>
              <a:t>를 복제한다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디렉토리 </a:t>
            </a:r>
            <a:r>
              <a:rPr lang="en-US" altLang="ko-KR" dirty="0"/>
              <a:t>D:\virtualbox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ko-KR" altLang="en-US" dirty="0"/>
              <a:t>완전한 복제 로 입력</a:t>
            </a:r>
            <a:endParaRPr lang="en-US" altLang="ko-KR" dirty="0"/>
          </a:p>
          <a:p>
            <a:r>
              <a:rPr lang="ko-KR" altLang="en-US" dirty="0"/>
              <a:t>어댑터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r>
              <a:rPr lang="en-US" altLang="ko-KR" dirty="0"/>
              <a:t>Nat-network </a:t>
            </a:r>
            <a:r>
              <a:rPr lang="ko-KR" altLang="en-US"/>
              <a:t>설정끄기</a:t>
            </a:r>
            <a:endParaRPr lang="en-US" altLang="ko-KR" dirty="0"/>
          </a:p>
          <a:p>
            <a:r>
              <a:rPr lang="ko-KR" altLang="en-US" dirty="0"/>
              <a:t>리눅스에서 </a:t>
            </a:r>
            <a:r>
              <a:rPr lang="en-US" altLang="ko-KR" dirty="0"/>
              <a:t>IPv4</a:t>
            </a:r>
            <a:r>
              <a:rPr lang="ko-KR" altLang="en-US" dirty="0"/>
              <a:t> 주소 변경</a:t>
            </a:r>
            <a:endParaRPr lang="en-US" altLang="ko-KR" dirty="0"/>
          </a:p>
          <a:p>
            <a:r>
              <a:rPr lang="en-US" altLang="ko-KR" dirty="0"/>
              <a:t>Nginx 192.168.56.10</a:t>
            </a:r>
          </a:p>
          <a:p>
            <a:r>
              <a:rPr lang="en-US" altLang="ko-KR" dirty="0"/>
              <a:t>Tomcat 192.168.56.21</a:t>
            </a:r>
          </a:p>
          <a:p>
            <a:r>
              <a:rPr lang="en-US" altLang="ko-KR" dirty="0"/>
              <a:t>DB 192.168.56.22</a:t>
            </a:r>
          </a:p>
          <a:p>
            <a:r>
              <a:rPr lang="ko-KR" altLang="en-US" dirty="0" err="1"/>
              <a:t>호스트네임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 err="1"/>
              <a:t>Xshell</a:t>
            </a:r>
            <a:r>
              <a:rPr lang="ko-KR" altLang="en-US" dirty="0"/>
              <a:t>에서 각 서버를 새로 만들어준다 </a:t>
            </a:r>
            <a:r>
              <a:rPr lang="en-US" altLang="ko-KR" dirty="0"/>
              <a:t>(</a:t>
            </a:r>
            <a:r>
              <a:rPr lang="ko-KR" altLang="en-US" dirty="0"/>
              <a:t>이름은 동일 호스트는 </a:t>
            </a:r>
            <a:r>
              <a:rPr lang="en-US" altLang="ko-KR" dirty="0"/>
              <a:t>ipv4</a:t>
            </a:r>
            <a:r>
              <a:rPr lang="ko-KR" altLang="en-US" dirty="0"/>
              <a:t>주소입력</a:t>
            </a:r>
            <a:r>
              <a:rPr lang="en-US" altLang="ko-KR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703122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3488555-BF88-4C25-B17E-728CE2CAD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03" y="1473819"/>
            <a:ext cx="8286750" cy="5181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BD839EA-C561-44E0-8CB2-F8F240E2C1D0}"/>
              </a:ext>
            </a:extLst>
          </p:cNvPr>
          <p:cNvSpPr/>
          <p:nvPr/>
        </p:nvSpPr>
        <p:spPr>
          <a:xfrm>
            <a:off x="380303" y="358698"/>
            <a:ext cx="7539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mysql</a:t>
            </a:r>
            <a:r>
              <a:rPr lang="ko-KR" altLang="en-US" dirty="0"/>
              <a:t>에서 데이터베이스 생성과 테이블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0234604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0303" y="358698"/>
            <a:ext cx="7539387" cy="1182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tomcat</a:t>
            </a:r>
            <a:r>
              <a:rPr lang="ko-KR" altLang="en-US"/>
              <a:t>과</a:t>
            </a:r>
            <a:r>
              <a:rPr lang="en-US" altLang="ko-KR"/>
              <a:t>mysql</a:t>
            </a:r>
            <a:r>
              <a:rPr lang="ko-KR" altLang="en-US"/>
              <a:t>연결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1.xshell</a:t>
            </a:r>
            <a:r>
              <a:rPr lang="ko-KR" altLang="en-US"/>
              <a:t>에서 </a:t>
            </a:r>
            <a:r>
              <a:rPr lang="en-US" altLang="ko-KR"/>
              <a:t>tomcat</a:t>
            </a:r>
            <a:r>
              <a:rPr lang="ko-KR" altLang="en-US"/>
              <a:t>서버로 돌아와서 </a:t>
            </a:r>
            <a:r>
              <a:rPr lang="en-US" altLang="ko-KR"/>
              <a:t>systemctl status tomcat9 </a:t>
            </a:r>
            <a:r>
              <a:rPr lang="ko-KR" altLang="en-US"/>
              <a:t>입력</a:t>
            </a:r>
            <a:r>
              <a:rPr lang="en-US" altLang="ko-KR"/>
              <a:t> </a:t>
            </a:r>
            <a:r>
              <a:rPr lang="ko-KR" altLang="en-US"/>
              <a:t>후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Deploying web application directory </a:t>
            </a:r>
            <a:r>
              <a:rPr lang="ko-KR" altLang="en-US"/>
              <a:t>뒤의 경로로 이동</a:t>
            </a: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7FC7E-0056-4901-AE84-71B5D6CE0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18" y="1843471"/>
            <a:ext cx="10755226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7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E10F46-A412-4463-862E-39BB091A3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9" y="291938"/>
            <a:ext cx="5493108" cy="613116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5865540" y="434899"/>
            <a:ext cx="5734052" cy="2554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관리자 모드로 접속후 </a:t>
            </a:r>
            <a:r>
              <a:rPr lang="en-US" altLang="ko-KR"/>
              <a:t>sudo –i)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cd /var/lib/tomcat9/webapps/ROOT </a:t>
            </a:r>
            <a:r>
              <a:rPr lang="ko-KR" altLang="en-US"/>
              <a:t>입력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ls</a:t>
            </a:r>
            <a:r>
              <a:rPr lang="ko-KR" altLang="en-US"/>
              <a:t> </a:t>
            </a:r>
            <a:r>
              <a:rPr lang="en-US" altLang="ko-KR"/>
              <a:t>-l </a:t>
            </a:r>
            <a:r>
              <a:rPr lang="ko-KR" altLang="en-US"/>
              <a:t>입력후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mysql_connect.jsp </a:t>
            </a:r>
            <a:r>
              <a:rPr lang="ko-KR" altLang="en-US"/>
              <a:t>를  수정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nano mysql_connect.jsp </a:t>
            </a:r>
            <a:r>
              <a:rPr lang="ko-KR" altLang="en-US"/>
              <a:t>입력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837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E3DB5DF-668F-49A2-B800-068ECB055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88" y="529683"/>
            <a:ext cx="10573114" cy="579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1524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1688" y="215466"/>
            <a:ext cx="6300127" cy="64270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E746EE8-5D47-438C-AC1A-8C136913A2D7}"/>
              </a:ext>
            </a:extLst>
          </p:cNvPr>
          <p:cNvSpPr/>
          <p:nvPr/>
        </p:nvSpPr>
        <p:spPr>
          <a:xfrm>
            <a:off x="7449014" y="345689"/>
            <a:ext cx="41371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cat</a:t>
            </a:r>
            <a:r>
              <a:rPr lang="ko-KR" altLang="en-US" dirty="0"/>
              <a:t> </a:t>
            </a:r>
            <a:r>
              <a:rPr lang="en-US" altLang="ko-KR" dirty="0" err="1"/>
              <a:t>mysql_connect.jsp</a:t>
            </a:r>
            <a:r>
              <a:rPr lang="en-US" altLang="ko-KR" dirty="0"/>
              <a:t> (</a:t>
            </a:r>
            <a:r>
              <a:rPr lang="ko-KR" altLang="en-US" dirty="0"/>
              <a:t>확인출력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9533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797E83-4FB6-4BB6-A73C-47372FD3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17" y="242346"/>
            <a:ext cx="7058722" cy="61202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49AA4F4-FCC7-43EE-B5AD-444EC0DB6F73}"/>
              </a:ext>
            </a:extLst>
          </p:cNvPr>
          <p:cNvSpPr/>
          <p:nvPr/>
        </p:nvSpPr>
        <p:spPr>
          <a:xfrm>
            <a:off x="7449014" y="345689"/>
            <a:ext cx="41371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post_dbconn.jsp</a:t>
            </a:r>
            <a:r>
              <a:rPr lang="ko-KR" altLang="en-US" dirty="0"/>
              <a:t>를  수정</a:t>
            </a:r>
            <a:endParaRPr lang="en-US" altLang="ko-KR" dirty="0"/>
          </a:p>
          <a:p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en-US" altLang="ko-KR" dirty="0" err="1"/>
              <a:t>post_dbconn.jsp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167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4DC4F6-BDC2-465C-B9AD-6EBB6F55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823307" cy="1667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351AE1-2C53-4A99-A50C-3584027D6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7108"/>
            <a:ext cx="6823307" cy="501247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B29DDEF-186E-4EB7-ADAD-A51D0D68A5A8}"/>
              </a:ext>
            </a:extLst>
          </p:cNvPr>
          <p:cNvSpPr/>
          <p:nvPr/>
        </p:nvSpPr>
        <p:spPr>
          <a:xfrm>
            <a:off x="7449014" y="345689"/>
            <a:ext cx="41371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수정후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ko-KR" altLang="en-US" dirty="0"/>
              <a:t> </a:t>
            </a:r>
            <a:r>
              <a:rPr lang="en-US" altLang="ko-KR" dirty="0"/>
              <a:t>restart</a:t>
            </a:r>
            <a:r>
              <a:rPr lang="ko-KR" altLang="en-US" dirty="0"/>
              <a:t> </a:t>
            </a:r>
            <a:r>
              <a:rPr lang="en-US" altLang="ko-KR" dirty="0"/>
              <a:t>tomcat9 </a:t>
            </a:r>
            <a:r>
              <a:rPr lang="ko-KR" altLang="en-US" dirty="0"/>
              <a:t>실행</a:t>
            </a:r>
            <a:endParaRPr lang="en-US" altLang="ko-KR" dirty="0"/>
          </a:p>
          <a:p>
            <a:r>
              <a:rPr lang="en-US" altLang="ko-KR" dirty="0" err="1"/>
              <a:t>systemctl</a:t>
            </a:r>
            <a:r>
              <a:rPr lang="ko-KR" altLang="en-US" dirty="0"/>
              <a:t> </a:t>
            </a:r>
            <a:r>
              <a:rPr lang="en-US" altLang="ko-KR" dirty="0"/>
              <a:t>status</a:t>
            </a:r>
            <a:r>
              <a:rPr lang="ko-KR" altLang="en-US" dirty="0"/>
              <a:t> </a:t>
            </a:r>
            <a:r>
              <a:rPr lang="en-US" altLang="ko-KR" dirty="0"/>
              <a:t>tomcat9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00688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E8A784-0EB7-4E48-B196-ADB8D3D8D1C2}"/>
              </a:ext>
            </a:extLst>
          </p:cNvPr>
          <p:cNvSpPr/>
          <p:nvPr/>
        </p:nvSpPr>
        <p:spPr>
          <a:xfrm>
            <a:off x="234175" y="133815"/>
            <a:ext cx="39363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nginx</a:t>
            </a:r>
            <a:r>
              <a:rPr lang="ko-KR" altLang="en-US" dirty="0"/>
              <a:t>서버 </a:t>
            </a:r>
            <a:r>
              <a:rPr lang="en-US" altLang="ko-KR" dirty="0"/>
              <a:t>tomcat </a:t>
            </a:r>
            <a:r>
              <a:rPr lang="ko-KR" altLang="en-US" dirty="0"/>
              <a:t>연결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F982CC-3564-4B72-AA3D-A0DD4B384BBE}"/>
              </a:ext>
            </a:extLst>
          </p:cNvPr>
          <p:cNvSpPr/>
          <p:nvPr/>
        </p:nvSpPr>
        <p:spPr>
          <a:xfrm>
            <a:off x="802887" y="1071859"/>
            <a:ext cx="1042639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nginx</a:t>
            </a:r>
            <a:r>
              <a:rPr lang="ko-KR" altLang="en-US" dirty="0"/>
              <a:t>서버로 돌아와서 관리자모드 </a:t>
            </a:r>
            <a:r>
              <a:rPr lang="ko-KR" altLang="en-US" dirty="0" err="1"/>
              <a:t>접속후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밑에 코드를 입력</a:t>
            </a:r>
            <a:r>
              <a:rPr lang="en-US" altLang="ko-KR" dirty="0"/>
              <a:t>) (</a:t>
            </a:r>
            <a:r>
              <a:rPr lang="ko-KR" altLang="en-US" dirty="0"/>
              <a:t>다음페이지 참조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cat  &lt;&lt; EOF | </a:t>
            </a:r>
            <a:r>
              <a:rPr lang="en-US" altLang="ko-KR" dirty="0" err="1"/>
              <a:t>sudo</a:t>
            </a:r>
            <a:r>
              <a:rPr lang="en-US" altLang="ko-KR" dirty="0"/>
              <a:t> tee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en-US" altLang="ko-KR" dirty="0"/>
              <a:t>/</a:t>
            </a:r>
            <a:r>
              <a:rPr lang="en-US" altLang="ko-KR" dirty="0" err="1"/>
              <a:t>conf.d</a:t>
            </a:r>
            <a:r>
              <a:rPr lang="en-US" altLang="ko-KR" dirty="0"/>
              <a:t>/</a:t>
            </a:r>
            <a:r>
              <a:rPr lang="en-US" altLang="ko-KR" dirty="0" err="1"/>
              <a:t>tomcat.conf</a:t>
            </a:r>
            <a:br>
              <a:rPr lang="en-US" altLang="ko-KR" dirty="0"/>
            </a:br>
            <a:r>
              <a:rPr lang="en-US" altLang="ko-KR" dirty="0"/>
              <a:t>upstream tomcat {</a:t>
            </a:r>
            <a:br>
              <a:rPr lang="en-US" altLang="ko-KR" dirty="0"/>
            </a:br>
            <a:r>
              <a:rPr lang="en-US" altLang="ko-KR" dirty="0"/>
              <a:t>  </a:t>
            </a:r>
            <a:r>
              <a:rPr lang="en-US" altLang="ko-KR" dirty="0" err="1"/>
              <a:t>ip_hash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server 192.168.56.21:8080;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server {</a:t>
            </a:r>
            <a:br>
              <a:rPr lang="en-US" altLang="ko-KR" dirty="0"/>
            </a:br>
            <a:r>
              <a:rPr lang="en-US" altLang="ko-KR" dirty="0"/>
              <a:t>        listen 80;</a:t>
            </a:r>
            <a:br>
              <a:rPr lang="en-US" altLang="ko-KR" dirty="0"/>
            </a:br>
            <a:r>
              <a:rPr lang="en-US" altLang="ko-KR" dirty="0"/>
              <a:t>        </a:t>
            </a:r>
            <a:r>
              <a:rPr lang="en-US" altLang="ko-KR" dirty="0" err="1"/>
              <a:t>server_name</a:t>
            </a:r>
            <a:r>
              <a:rPr lang="en-US" altLang="ko-KR" dirty="0"/>
              <a:t> 192.168.56.10;        root /var/www/html;        location / {</a:t>
            </a:r>
            <a:br>
              <a:rPr lang="en-US" altLang="ko-KR" dirty="0"/>
            </a:br>
            <a:r>
              <a:rPr lang="en-US" altLang="ko-KR" dirty="0"/>
              <a:t>                </a:t>
            </a:r>
            <a:r>
              <a:rPr lang="en-US" altLang="ko-KR" dirty="0" err="1"/>
              <a:t>proxy_set_header</a:t>
            </a:r>
            <a:r>
              <a:rPr lang="en-US" altLang="ko-KR" dirty="0"/>
              <a:t> Host \$</a:t>
            </a:r>
            <a:r>
              <a:rPr lang="en-US" altLang="ko-KR" dirty="0" err="1"/>
              <a:t>http_host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              </a:t>
            </a:r>
            <a:r>
              <a:rPr lang="en-US" altLang="ko-KR" dirty="0" err="1"/>
              <a:t>proxy_set_header</a:t>
            </a:r>
            <a:r>
              <a:rPr lang="en-US" altLang="ko-KR" dirty="0"/>
              <a:t> X-Real-IP \$</a:t>
            </a:r>
            <a:r>
              <a:rPr lang="en-US" altLang="ko-KR" dirty="0" err="1"/>
              <a:t>remote_addr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              </a:t>
            </a:r>
            <a:r>
              <a:rPr lang="en-US" altLang="ko-KR" dirty="0" err="1"/>
              <a:t>proxy_set_header</a:t>
            </a:r>
            <a:r>
              <a:rPr lang="en-US" altLang="ko-KR" dirty="0"/>
              <a:t> X-Forwarded-For \$</a:t>
            </a:r>
            <a:r>
              <a:rPr lang="en-US" altLang="ko-KR" dirty="0" err="1"/>
              <a:t>proxy_add_x_forwarded_for</a:t>
            </a:r>
            <a:r>
              <a:rPr lang="en-US" altLang="ko-KR" dirty="0"/>
              <a:t>;                </a:t>
            </a:r>
            <a:r>
              <a:rPr lang="en-US" altLang="ko-KR" dirty="0" err="1"/>
              <a:t>proxy_pass</a:t>
            </a:r>
            <a:r>
              <a:rPr lang="en-US" altLang="ko-KR" dirty="0"/>
              <a:t> </a:t>
            </a:r>
            <a:r>
              <a:rPr lang="en-US" altLang="ko-KR" dirty="0">
                <a:hlinkClick r:id="rId2"/>
              </a:rPr>
              <a:t>http://tomcat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               </a:t>
            </a:r>
            <a:r>
              <a:rPr lang="en-US" altLang="ko-KR" dirty="0" err="1"/>
              <a:t>proxy_redirect</a:t>
            </a:r>
            <a:r>
              <a:rPr lang="en-US" altLang="ko-KR" dirty="0"/>
              <a:t> off;</a:t>
            </a:r>
            <a:br>
              <a:rPr lang="en-US" altLang="ko-KR" dirty="0"/>
            </a:br>
            <a:r>
              <a:rPr lang="en-US" altLang="ko-KR" dirty="0"/>
              <a:t>                charset utf-8;</a:t>
            </a:r>
            <a:br>
              <a:rPr lang="en-US" altLang="ko-KR" dirty="0"/>
            </a:br>
            <a:r>
              <a:rPr lang="en-US" altLang="ko-KR" dirty="0"/>
              <a:t>        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EOF </a:t>
            </a:r>
          </a:p>
        </p:txBody>
      </p:sp>
    </p:spTree>
    <p:extLst>
      <p:ext uri="{BB962C8B-B14F-4D97-AF65-F5344CB8AC3E}">
        <p14:creationId xmlns:p14="http://schemas.microsoft.com/office/powerpoint/2010/main" val="1424778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F104BC1-E6BA-4996-832F-30AFD7B3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7" y="161925"/>
            <a:ext cx="79438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60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B0E0274-83BA-462C-96DA-AECE086A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7" y="309562"/>
            <a:ext cx="7829550" cy="62388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735F8E-3FA5-4065-9D6A-241320B72381}"/>
              </a:ext>
            </a:extLst>
          </p:cNvPr>
          <p:cNvSpPr/>
          <p:nvPr/>
        </p:nvSpPr>
        <p:spPr>
          <a:xfrm>
            <a:off x="8530682" y="525218"/>
            <a:ext cx="32115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nginx</a:t>
            </a:r>
            <a:r>
              <a:rPr lang="ko-KR" altLang="en-US" dirty="0"/>
              <a:t>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</a:t>
            </a:r>
            <a:r>
              <a:rPr lang="en-US" altLang="ko-KR" dirty="0" err="1"/>
              <a:t>conf.d</a:t>
            </a:r>
            <a:r>
              <a:rPr lang="en-US" altLang="ko-KR" dirty="0"/>
              <a:t>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nano</a:t>
            </a:r>
            <a:r>
              <a:rPr lang="en-US" altLang="ko-KR" dirty="0"/>
              <a:t> </a:t>
            </a:r>
            <a:r>
              <a:rPr lang="en-US" altLang="ko-KR" dirty="0" err="1"/>
              <a:t>tomcat.conf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에서 </a:t>
            </a:r>
            <a:r>
              <a:rPr lang="en-US" altLang="ko-KR" dirty="0"/>
              <a:t>tomcat </a:t>
            </a:r>
            <a:r>
              <a:rPr lang="ko-KR" altLang="en-US" dirty="0"/>
              <a:t>주소 수정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다음페이지 참조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시스템 </a:t>
            </a:r>
            <a:r>
              <a:rPr lang="ko-KR" altLang="en-US" dirty="0" err="1"/>
              <a:t>리스타드</a:t>
            </a:r>
            <a:r>
              <a:rPr lang="ko-KR" altLang="en-US" dirty="0"/>
              <a:t> 후 </a:t>
            </a:r>
            <a:endParaRPr lang="en-US" altLang="ko-KR" dirty="0"/>
          </a:p>
          <a:p>
            <a:r>
              <a:rPr lang="ko-KR" altLang="en-US" dirty="0"/>
              <a:t>확인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113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47410"/>
            <a:ext cx="10515600" cy="998991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apt update </a:t>
            </a:r>
            <a:r>
              <a:rPr lang="ko-KR" altLang="en-US"/>
              <a:t>하는 이유는 </a:t>
            </a:r>
            <a:r>
              <a:rPr lang="en-US" altLang="ko-KR"/>
              <a:t>repository</a:t>
            </a:r>
            <a:r>
              <a:rPr lang="ko-KR" altLang="en-US"/>
              <a:t> 최신화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BE50A-40A8-41B8-86A3-A093712E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Xshell</a:t>
            </a:r>
            <a:r>
              <a:rPr lang="en-US" altLang="ko-KR" dirty="0"/>
              <a:t> </a:t>
            </a:r>
            <a:r>
              <a:rPr lang="en-US" altLang="ko-KR" dirty="0" err="1"/>
              <a:t>xftp</a:t>
            </a:r>
            <a:r>
              <a:rPr lang="ko-KR" altLang="en-US" dirty="0"/>
              <a:t>에서 </a:t>
            </a:r>
            <a:r>
              <a:rPr lang="en-US" altLang="ko-KR" dirty="0"/>
              <a:t>index.html </a:t>
            </a:r>
            <a:r>
              <a:rPr lang="ko-KR" altLang="en-US" dirty="0"/>
              <a:t>옮기기</a:t>
            </a:r>
            <a:endParaRPr lang="en-US" altLang="ko-KR" dirty="0"/>
          </a:p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–l</a:t>
            </a:r>
            <a:r>
              <a:rPr lang="ko-KR" altLang="en-US" dirty="0"/>
              <a:t>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확인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8206" y="1283375"/>
            <a:ext cx="10792731" cy="557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03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58F382-9C9C-44AA-9B42-CDAF7552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48" y="625398"/>
            <a:ext cx="5987820" cy="408041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426713" y="1194110"/>
            <a:ext cx="3810267" cy="1461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ip_hash </a:t>
            </a:r>
            <a:r>
              <a:rPr lang="ko-KR" altLang="en-US"/>
              <a:t>주석처리 하거나 삭제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tomcat</a:t>
            </a:r>
            <a:r>
              <a:rPr lang="ko-KR" altLang="en-US"/>
              <a:t>서버로 설정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6869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A6B66C-ADDF-48F5-B5DB-52E5481B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080" y="1075743"/>
            <a:ext cx="7729305" cy="50038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686D99C-4B30-4977-B3E6-E2F14A8B5233}"/>
              </a:ext>
            </a:extLst>
          </p:cNvPr>
          <p:cNvSpPr/>
          <p:nvPr/>
        </p:nvSpPr>
        <p:spPr>
          <a:xfrm>
            <a:off x="379142" y="409045"/>
            <a:ext cx="3546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9565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D3C5B7-8443-45F3-B46B-6D3211C4A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33" y="141254"/>
            <a:ext cx="7773485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12694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784672" y="807357"/>
            <a:ext cx="9689018" cy="90523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TOMCAT2 </a:t>
            </a:r>
            <a:r>
              <a:rPr lang="ko-KR" altLang="en-US"/>
              <a:t>서버 복제 후 </a:t>
            </a:r>
            <a:r>
              <a:rPr lang="en-US" altLang="ko-KR"/>
              <a:t>TOMCAT2</a:t>
            </a:r>
            <a:r>
              <a:rPr lang="ko-KR" altLang="en-US"/>
              <a:t> 서버에서 </a:t>
            </a:r>
            <a:r>
              <a:rPr lang="en-US" altLang="ko-KR"/>
              <a:t>ip</a:t>
            </a:r>
            <a:r>
              <a:rPr lang="ko-KR" altLang="en-US"/>
              <a:t> 연결 후 </a:t>
            </a:r>
            <a:r>
              <a:rPr lang="en-US" altLang="ko-KR"/>
              <a:t>nginx</a:t>
            </a:r>
            <a:r>
              <a:rPr lang="ko-KR" altLang="en-US"/>
              <a:t> </a:t>
            </a:r>
            <a:r>
              <a:rPr lang="en-US" altLang="ko-KR"/>
              <a:t>nano</a:t>
            </a:r>
            <a:r>
              <a:rPr lang="ko-KR" altLang="en-US"/>
              <a:t>에서도 </a:t>
            </a:r>
            <a:r>
              <a:rPr lang="en-US" altLang="ko-KR"/>
              <a:t>tomcat2</a:t>
            </a:r>
            <a:r>
              <a:rPr lang="ko-KR" altLang="en-US"/>
              <a:t>서버 추가</a:t>
            </a: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en-US" altLang="ko-KR"/>
              <a:t>html nano</a:t>
            </a:r>
            <a:r>
              <a:rPr lang="ko-KR" altLang="en-US"/>
              <a:t> 해서</a:t>
            </a:r>
            <a:r>
              <a:rPr lang="en-US" altLang="ko-KR"/>
              <a:t> TOMCAT</a:t>
            </a:r>
            <a:r>
              <a:rPr lang="ko-KR" altLang="en-US"/>
              <a:t> 서버 </a:t>
            </a:r>
            <a:r>
              <a:rPr lang="en-US" altLang="ko-KR"/>
              <a:t>2</a:t>
            </a:r>
            <a:r>
              <a:rPr lang="ko-KR" altLang="en-US"/>
              <a:t>개가 각자 잘 돌아가는지 확인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504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F20FEDA-1C83-4973-8DA1-C316B630B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2325"/>
            <a:ext cx="9894757" cy="441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24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인스톨 했으면 </a:t>
            </a:r>
            <a:r>
              <a:rPr lang="en-US" altLang="ko-KR"/>
              <a:t>restart status enable</a:t>
            </a:r>
            <a:r>
              <a:rPr lang="ko-KR" altLang="en-US"/>
              <a:t>하고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index</a:t>
            </a:r>
            <a:r>
              <a:rPr lang="ko-KR" altLang="en-US"/>
              <a:t>파일 받은 후에</a:t>
            </a:r>
            <a:endParaRPr lang="ko-KR" altLang="en-US"/>
          </a:p>
          <a:p>
            <a:pPr>
              <a:defRPr/>
            </a:pPr>
            <a:r>
              <a:rPr lang="ko-KR" altLang="en-US"/>
              <a:t>cd /var/www/html 들어간후 ls -l &gt; 다른 파일 삭제 (명령어 sudo rm *) &gt; cp /home/guru/index.html . (.은 현재 위치)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크롬 실행후 주소창에 192.168.56.10 connected success 뜨면 성공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73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F6A73B9-16BA-4ADF-AACC-7D54F963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2.Tomcat</a:t>
            </a:r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0104BB1-798A-46AD-8EFA-D33235E3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0430" y="1646333"/>
            <a:ext cx="3531766" cy="615571"/>
          </a:xfrm>
        </p:spPr>
        <p:txBody>
          <a:bodyPr/>
          <a:lstStyle/>
          <a:p>
            <a:r>
              <a:rPr lang="en-US" altLang="ko-KR" dirty="0"/>
              <a:t>tomcat.zip</a:t>
            </a:r>
            <a:r>
              <a:rPr lang="ko-KR" altLang="en-US" dirty="0"/>
              <a:t>을 푼다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B8C849-BCC7-44CF-BD09-9B6EA7B1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981" y="1456509"/>
            <a:ext cx="1775152" cy="10434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25E16B3-1920-4690-8B84-AB43F6AB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868" y="2639459"/>
            <a:ext cx="6165385" cy="3778454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289D079D-515C-48B3-B77F-59B46AC3C5B6}"/>
              </a:ext>
            </a:extLst>
          </p:cNvPr>
          <p:cNvSpPr txBox="1">
            <a:spLocks/>
          </p:cNvSpPr>
          <p:nvPr/>
        </p:nvSpPr>
        <p:spPr>
          <a:xfrm>
            <a:off x="7618603" y="2889302"/>
            <a:ext cx="3531766" cy="61557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/>
              <a:t>Xshell</a:t>
            </a:r>
            <a:r>
              <a:rPr lang="ko-KR" altLang="en-US" dirty="0"/>
              <a:t>의</a:t>
            </a:r>
            <a:r>
              <a:rPr lang="en-US" altLang="ko-KR" dirty="0" err="1"/>
              <a:t>Xftp</a:t>
            </a:r>
            <a:r>
              <a:rPr lang="ko-KR" altLang="en-US" dirty="0"/>
              <a:t>에</a:t>
            </a:r>
            <a:r>
              <a:rPr lang="en-US" altLang="ko-KR" dirty="0"/>
              <a:t>tomcat</a:t>
            </a:r>
          </a:p>
          <a:p>
            <a:pPr marL="0" indent="0">
              <a:buNone/>
            </a:pPr>
            <a:r>
              <a:rPr lang="ko-KR" altLang="en-US" dirty="0"/>
              <a:t>   파일을 옮긴다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353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1">
            <a:extLst>
              <a:ext uri="{FF2B5EF4-FFF2-40B4-BE49-F238E27FC236}">
                <a16:creationId xmlns:a16="http://schemas.microsoft.com/office/drawing/2014/main" id="{3863F030-2162-4552-AD73-176C9D82E9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8465" y="2715081"/>
            <a:ext cx="4457700" cy="2228850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03255D4-F7E8-4C09-9AC9-EB309E103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17570" y="2786626"/>
            <a:ext cx="5181600" cy="2545876"/>
          </a:xfrm>
        </p:spPr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–l</a:t>
            </a:r>
            <a:r>
              <a:rPr lang="ko-KR" altLang="en-US" dirty="0"/>
              <a:t> 입력하여 </a:t>
            </a:r>
            <a:r>
              <a:rPr lang="en-US" altLang="ko-KR" dirty="0"/>
              <a:t>tomcat</a:t>
            </a:r>
            <a:r>
              <a:rPr lang="ko-KR" altLang="en-US" dirty="0"/>
              <a:t>파일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들어있는지 확인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AF8F1B4-FF43-431D-A6B9-00779AC08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2.Tomcat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3025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1A6EA-EA9A-4A78-AEB8-249F11B5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2.Tomcat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3221A6A-411F-40E9-B4D4-26CAD6A90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03234" cy="4351338"/>
          </a:xfrm>
          <a:prstGeom prst="rect">
            <a:avLst/>
          </a:prstGeom>
        </p:spPr>
      </p:pic>
      <p:sp>
        <p:nvSpPr>
          <p:cNvPr id="5" name="내용 개체 틀 6">
            <a:extLst>
              <a:ext uri="{FF2B5EF4-FFF2-40B4-BE49-F238E27FC236}">
                <a16:creationId xmlns:a16="http://schemas.microsoft.com/office/drawing/2014/main" id="{C5CD486D-1C6A-4EDA-ABA5-2F110908274A}"/>
              </a:ext>
            </a:extLst>
          </p:cNvPr>
          <p:cNvSpPr txBox="1">
            <a:spLocks/>
          </p:cNvSpPr>
          <p:nvPr/>
        </p:nvSpPr>
        <p:spPr>
          <a:xfrm>
            <a:off x="5889610" y="1690688"/>
            <a:ext cx="5181600" cy="25458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1.</a:t>
            </a:r>
            <a:r>
              <a:rPr lang="ko-KR" altLang="en-US" dirty="0"/>
              <a:t>관리자로 </a:t>
            </a:r>
            <a:r>
              <a:rPr lang="ko-KR" altLang="en-US" dirty="0" err="1"/>
              <a:t>접속후</a:t>
            </a:r>
            <a:r>
              <a:rPr lang="en-US" altLang="ko-KR" dirty="0"/>
              <a:t>(</a:t>
            </a:r>
            <a:r>
              <a:rPr lang="en-US" altLang="ko-KR" dirty="0" err="1"/>
              <a:t>sudo</a:t>
            </a:r>
            <a:r>
              <a:rPr lang="en-US" altLang="ko-KR" dirty="0"/>
              <a:t> –I</a:t>
            </a:r>
          </a:p>
          <a:p>
            <a:pPr marL="0" indent="0">
              <a:buNone/>
            </a:pPr>
            <a:r>
              <a:rPr lang="en-US" altLang="ko-KR" dirty="0"/>
              <a:t>2.apt update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3.apt install tomcat9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61941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B67D659-600B-4FFE-9E9A-59EBE556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31"/>
            <a:ext cx="6269284" cy="82076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B3FBE23-BE9A-425A-B250-25953F2722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16" y="1036344"/>
            <a:ext cx="6633994" cy="5614747"/>
          </a:xfrm>
          <a:prstGeom prst="rect">
            <a:avLst/>
          </a:prstGeom>
        </p:spPr>
      </p:pic>
      <p:sp>
        <p:nvSpPr>
          <p:cNvPr id="9" name="내용 개체 틀 6"/>
          <p:cNvSpPr txBox="1"/>
          <p:nvPr/>
        </p:nvSpPr>
        <p:spPr>
          <a:xfrm>
            <a:off x="7010400" y="591015"/>
            <a:ext cx="5181600" cy="34820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/>
              <a:t>관리자모드에서 </a:t>
            </a:r>
            <a:r>
              <a:rPr lang="en-US" altLang="ko-KR"/>
              <a:t>exit</a:t>
            </a:r>
            <a:r>
              <a:rPr lang="ko-KR" altLang="en-US"/>
              <a:t>입력후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1.cd</a:t>
            </a:r>
            <a:r>
              <a:rPr lang="ko-KR" altLang="en-US"/>
              <a:t> </a:t>
            </a:r>
            <a:r>
              <a:rPr lang="en-US" altLang="ko-KR"/>
              <a:t>tomcat</a:t>
            </a:r>
            <a:r>
              <a:rPr lang="ko-KR" altLang="en-US"/>
              <a:t> 입력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2.cat</a:t>
            </a:r>
            <a:r>
              <a:rPr lang="ko-KR" altLang="en-US"/>
              <a:t> </a:t>
            </a:r>
            <a:r>
              <a:rPr lang="en-US" altLang="ko-KR"/>
              <a:t>tomcat-install.sh </a:t>
            </a:r>
            <a:r>
              <a:rPr lang="ko-KR" altLang="en-US"/>
              <a:t>입력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(sudo apt </a:t>
            </a:r>
            <a:r>
              <a:rPr lang="ko-KR" altLang="en-US"/>
              <a:t>관련 명령문출력확인</a:t>
            </a:r>
            <a:r>
              <a:rPr lang="en-US" altLang="ko-KR"/>
              <a:t>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3.chmod 755 tomcat-install.sh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입력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4.ls</a:t>
            </a:r>
            <a:r>
              <a:rPr lang="ko-KR" altLang="en-US"/>
              <a:t> </a:t>
            </a:r>
            <a:r>
              <a:rPr lang="en-US" altLang="ko-KR"/>
              <a:t>-l </a:t>
            </a:r>
            <a:r>
              <a:rPr lang="ko-KR" altLang="en-US"/>
              <a:t>입력후 </a:t>
            </a:r>
            <a:r>
              <a:rPr lang="en-US" altLang="ko-KR">
                <a:solidFill>
                  <a:schemeClr val="accent6"/>
                </a:solidFill>
              </a:rPr>
              <a:t>tomcat-install.sh</a:t>
            </a:r>
            <a:endParaRPr lang="en-US" altLang="ko-KR">
              <a:solidFill>
                <a:schemeClr val="accent6"/>
              </a:solidFill>
            </a:endParaRPr>
          </a:p>
          <a:p>
            <a:pPr marL="0" indent="0">
              <a:buNone/>
              <a:defRPr/>
            </a:pPr>
            <a:r>
              <a:rPr lang="ko-KR" altLang="en-US"/>
              <a:t>로 변환되었는지 확인</a:t>
            </a:r>
            <a:endParaRPr lang="ko-KR" altLang="en-US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27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344</ep:Words>
  <ep:PresentationFormat>와이드스크린</ep:PresentationFormat>
  <ep:Paragraphs>137</ep:Paragraphs>
  <ep:Slides>33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ep:HeadingPairs>
  <ep:TitlesOfParts>
    <vt:vector size="34" baseType="lpstr">
      <vt:lpstr>Office 테마</vt:lpstr>
      <vt:lpstr>일일업무보고 20240812</vt:lpstr>
      <vt:lpstr>Virtual BOX에서 Nginx,Tomcat,DB 구축하기</vt:lpstr>
      <vt:lpstr>apt update 하는 이유는 repository 최신화</vt:lpstr>
      <vt:lpstr>슬라이드 4</vt:lpstr>
      <vt:lpstr>인스톨 했으면 restart status enable하고</vt:lpstr>
      <vt:lpstr>2.Tomcat</vt:lpstr>
      <vt:lpstr>2.Tomcat</vt:lpstr>
      <vt:lpstr>2.Tomcat</vt:lpstr>
      <vt:lpstr>슬라이드 9</vt:lpstr>
      <vt:lpstr>슬라이드 10</vt:lpstr>
      <vt:lpstr>슬라이드 11</vt:lpstr>
      <vt:lpstr>슬라이드 12</vt:lpstr>
      <vt:lpstr>2.mysql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2024-08-06T08:38:10.000</dcterms:created>
  <dc:creator>itbank</dc:creator>
  <cp:lastModifiedBy>qkreo</cp:lastModifiedBy>
  <dcterms:modified xsi:type="dcterms:W3CDTF">2024-08-12T18:02:41.123</dcterms:modified>
  <cp:revision>63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