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9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64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33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5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2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0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4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D7E2-0717-4308-AE08-45FA7AB7FEF2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42FDFC-0DC6-490F-B2F9-3015B4B0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8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F7DA-EB58-C42D-8735-E93FD1AF6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Pygame </a:t>
            </a:r>
            <a:r>
              <a:rPr lang="ko-KR" altLang="en-US" dirty="0"/>
              <a:t>슈팅게임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8BCA1-13BC-A184-540C-63145165D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이재욱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김호준</a:t>
            </a:r>
            <a:r>
              <a:rPr lang="en-US" altLang="ko-KR" dirty="0"/>
              <a:t>, </a:t>
            </a:r>
            <a:r>
              <a:rPr lang="ko-KR" altLang="en-US" dirty="0"/>
              <a:t>정운학</a:t>
            </a:r>
            <a:r>
              <a:rPr lang="en-US" altLang="ko-KR" dirty="0"/>
              <a:t>, </a:t>
            </a:r>
            <a:r>
              <a:rPr lang="ko-KR" altLang="en-US" dirty="0"/>
              <a:t>박기범</a:t>
            </a:r>
            <a:r>
              <a:rPr lang="en-US" altLang="ko-KR" dirty="0"/>
              <a:t>, </a:t>
            </a:r>
            <a:r>
              <a:rPr lang="ko-KR" altLang="en-US" dirty="0"/>
              <a:t>박대희</a:t>
            </a:r>
          </a:p>
        </p:txBody>
      </p:sp>
    </p:spTree>
    <p:extLst>
      <p:ext uri="{BB962C8B-B14F-4D97-AF65-F5344CB8AC3E}">
        <p14:creationId xmlns:p14="http://schemas.microsoft.com/office/powerpoint/2010/main" val="421781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14D7-F584-A69F-11A1-1E8B9CB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운석 생성 및 점수에 따른 속도 증가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B2FE-2958-EC78-78D2-8EC5029F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FC5C2-60A4-C91D-92C6-A5D452C4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0F70-752D-BCCD-9E33-C2C11930BD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운석 파괴시 새 운석이 등장하도록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500</a:t>
            </a:r>
            <a:r>
              <a:rPr lang="ko-KR" altLang="en-US" dirty="0"/>
              <a:t>점 이상 획득 시</a:t>
            </a:r>
            <a:r>
              <a:rPr lang="en-US" altLang="ko-KR" dirty="0"/>
              <a:t>, </a:t>
            </a:r>
            <a:r>
              <a:rPr lang="ko-KR" altLang="en-US" dirty="0"/>
              <a:t>운석 속도 </a:t>
            </a:r>
            <a:r>
              <a:rPr lang="en-US" altLang="ko-KR" dirty="0"/>
              <a:t>*0.5 </a:t>
            </a:r>
            <a:r>
              <a:rPr lang="ko-KR" altLang="en-US" dirty="0"/>
              <a:t>만큼 증가</a:t>
            </a:r>
            <a:r>
              <a:rPr lang="en-US" altLang="ko-KR" dirty="0"/>
              <a:t> (</a:t>
            </a:r>
            <a:r>
              <a:rPr lang="ko-KR" altLang="en-US" dirty="0"/>
              <a:t>최대 </a:t>
            </a:r>
            <a:r>
              <a:rPr lang="en-US" altLang="ko-KR" dirty="0"/>
              <a:t>10)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운석을 놓칠 경우 </a:t>
            </a:r>
            <a:r>
              <a:rPr lang="en-US" altLang="ko-KR" dirty="0"/>
              <a:t>1000</a:t>
            </a:r>
            <a:r>
              <a:rPr lang="ko-KR" altLang="en-US" dirty="0"/>
              <a:t>점 감점</a:t>
            </a:r>
            <a:endParaRPr lang="en-US" altLang="ko-KR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B8426D1F-0D2D-6AFB-7DE1-5B1600061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585" y="2736850"/>
            <a:ext cx="3518030" cy="3305175"/>
          </a:xfrm>
        </p:spPr>
      </p:pic>
    </p:spTree>
    <p:extLst>
      <p:ext uri="{BB962C8B-B14F-4D97-AF65-F5344CB8AC3E}">
        <p14:creationId xmlns:p14="http://schemas.microsoft.com/office/powerpoint/2010/main" val="246269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14D7-F584-A69F-11A1-1E8B9CB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라이프 </a:t>
            </a:r>
            <a:r>
              <a:rPr lang="en-US" altLang="ko-KR" dirty="0"/>
              <a:t>0 -&gt; </a:t>
            </a:r>
            <a:r>
              <a:rPr lang="ko-KR" altLang="en-US" dirty="0"/>
              <a:t>게임 오버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B2FE-2958-EC78-78D2-8EC5029F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FC5C2-60A4-C91D-92C6-A5D452C4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0F70-752D-BCCD-9E33-C2C11930BD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라이프가 </a:t>
            </a:r>
            <a:r>
              <a:rPr lang="en-US" altLang="ko-KR" dirty="0"/>
              <a:t>0</a:t>
            </a:r>
            <a:r>
              <a:rPr lang="ko-KR" altLang="en-US" dirty="0"/>
              <a:t>이 될 경우 게임 오버</a:t>
            </a:r>
            <a:endParaRPr lang="en-US" alt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3188EA2-57F9-545E-F7B3-175EF8671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8362" y="2946400"/>
            <a:ext cx="3800475" cy="2886075"/>
          </a:xfrm>
        </p:spPr>
      </p:pic>
    </p:spTree>
    <p:extLst>
      <p:ext uri="{BB962C8B-B14F-4D97-AF65-F5344CB8AC3E}">
        <p14:creationId xmlns:p14="http://schemas.microsoft.com/office/powerpoint/2010/main" val="287421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14D7-F584-A69F-11A1-1E8B9CB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배경화면 텍스트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B2FE-2958-EC78-78D2-8EC5029F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FC5C2-60A4-C91D-92C6-A5D452C4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0F70-752D-BCCD-9E33-C2C11930BD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NanumGothic.ttf </a:t>
            </a:r>
            <a:r>
              <a:rPr lang="ko-KR" altLang="en-US" dirty="0"/>
              <a:t>글꼴 선택 후</a:t>
            </a:r>
            <a:r>
              <a:rPr lang="en-US" altLang="ko-KR" dirty="0"/>
              <a:t>, </a:t>
            </a:r>
            <a:r>
              <a:rPr lang="ko-KR" altLang="en-US" dirty="0"/>
              <a:t>글꼴 크기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추가하고자 하는 텍스트 입력 후</a:t>
            </a:r>
            <a:r>
              <a:rPr lang="en-US" altLang="ko-KR" dirty="0"/>
              <a:t>, </a:t>
            </a:r>
            <a:r>
              <a:rPr lang="ko-KR" altLang="en-US" dirty="0"/>
              <a:t>설정한 숫자 카운트</a:t>
            </a:r>
            <a:r>
              <a:rPr lang="en-US" altLang="ko-KR" dirty="0"/>
              <a:t>, </a:t>
            </a:r>
            <a:r>
              <a:rPr lang="ko-KR" altLang="en-US" dirty="0"/>
              <a:t>색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텍스트 위치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게임 오버 텍스트는 화면 중앙에 오도록 설정</a:t>
            </a:r>
            <a:endParaRPr lang="en-US" altLang="ko-KR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37BCA57B-84BE-3A6F-DF0D-90AAF9DB96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2122" y="2736850"/>
            <a:ext cx="2512955" cy="3305175"/>
          </a:xfrm>
        </p:spPr>
      </p:pic>
    </p:spTree>
    <p:extLst>
      <p:ext uri="{BB962C8B-B14F-4D97-AF65-F5344CB8AC3E}">
        <p14:creationId xmlns:p14="http://schemas.microsoft.com/office/powerpoint/2010/main" val="30623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14D7-F584-A69F-11A1-1E8B9CB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오버 후 게임 종료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B2FE-2958-EC78-78D2-8EC5029F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FC5C2-60A4-C91D-92C6-A5D452C4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0F70-752D-BCCD-9E33-C2C11930BD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게임 오버</a:t>
            </a:r>
            <a:r>
              <a:rPr lang="en-US" altLang="ko-KR" dirty="0"/>
              <a:t>!’ </a:t>
            </a:r>
            <a:r>
              <a:rPr lang="ko-KR" altLang="en-US" dirty="0"/>
              <a:t>메시지 출력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게임 오버 효과음 출력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초간 대기 후 화면 종료</a:t>
            </a:r>
            <a:endParaRPr lang="en-US" alt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9D52705-31C3-0EE5-0FAB-A6AA684791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7900" y="3470275"/>
            <a:ext cx="3581400" cy="1838325"/>
          </a:xfrm>
        </p:spPr>
      </p:pic>
    </p:spTree>
    <p:extLst>
      <p:ext uri="{BB962C8B-B14F-4D97-AF65-F5344CB8AC3E}">
        <p14:creationId xmlns:p14="http://schemas.microsoft.com/office/powerpoint/2010/main" val="408839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12541-D602-DCC4-26AA-96194FA3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04B32-9957-1AB9-5228-2868C153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슈팅게임 구성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슈팅코드 소스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4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165B9-D5C6-8283-79C5-6AA18AD8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슈팅게임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59326-976A-4D5E-CB54-F5D51E41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필살기 </a:t>
            </a:r>
            <a:r>
              <a:rPr lang="en-US" altLang="ko-KR" dirty="0"/>
              <a:t>3</a:t>
            </a:r>
            <a:r>
              <a:rPr lang="ko-KR" altLang="en-US" dirty="0"/>
              <a:t>회 구성 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목숨 </a:t>
            </a:r>
            <a:r>
              <a:rPr lang="en-US" altLang="ko-KR" dirty="0"/>
              <a:t>3</a:t>
            </a:r>
            <a:r>
              <a:rPr lang="ko-KR" altLang="en-US" dirty="0"/>
              <a:t>개 구성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운석별 체력 및 점수 표시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점수에 따른 전투기 이동속도 상향 및 미사일 개수 증가</a:t>
            </a:r>
          </a:p>
        </p:txBody>
      </p:sp>
    </p:spTree>
    <p:extLst>
      <p:ext uri="{BB962C8B-B14F-4D97-AF65-F5344CB8AC3E}">
        <p14:creationId xmlns:p14="http://schemas.microsoft.com/office/powerpoint/2010/main" val="293132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B8720-956B-880A-DBCD-55DAE7E7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변수 선언 및 사진</a:t>
            </a:r>
            <a:r>
              <a:rPr lang="en-US" altLang="ko-KR" dirty="0"/>
              <a:t>, </a:t>
            </a:r>
            <a:r>
              <a:rPr lang="ko-KR" altLang="en-US" dirty="0"/>
              <a:t>효과음 첨부</a:t>
            </a:r>
            <a:r>
              <a:rPr lang="en-US" altLang="ko-KR" dirty="0"/>
              <a:t>, </a:t>
            </a:r>
            <a:r>
              <a:rPr lang="ko-KR" altLang="en-US" dirty="0"/>
              <a:t>창 크기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A578F-E875-21E6-10FD-7A16E7D5E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667FD7B-F72F-1D3D-BE71-729DD603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56EAC98-7A29-EAE0-02A3-44F9AC557E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Pygame </a:t>
            </a:r>
            <a:r>
              <a:rPr lang="ko-KR" altLang="en-US" dirty="0"/>
              <a:t>정의 후</a:t>
            </a:r>
            <a:r>
              <a:rPr lang="en-US" altLang="ko-KR" dirty="0"/>
              <a:t>, </a:t>
            </a:r>
            <a:r>
              <a:rPr lang="ko-KR" altLang="en-US" dirty="0"/>
              <a:t>운석 투입에 따른 </a:t>
            </a:r>
            <a:r>
              <a:rPr lang="en-US" altLang="ko-KR" dirty="0"/>
              <a:t>Time </a:t>
            </a:r>
            <a:r>
              <a:rPr lang="ko-KR" altLang="en-US" dirty="0"/>
              <a:t>및 게임 오버시 </a:t>
            </a:r>
            <a:r>
              <a:rPr lang="en-US" altLang="ko-KR" dirty="0"/>
              <a:t>2</a:t>
            </a:r>
            <a:r>
              <a:rPr lang="ko-KR" altLang="en-US" dirty="0"/>
              <a:t>초후 종료하는 </a:t>
            </a:r>
            <a:r>
              <a:rPr lang="en-US" altLang="ko-KR" dirty="0"/>
              <a:t>Sleep, </a:t>
            </a:r>
            <a:r>
              <a:rPr lang="ko-KR" altLang="en-US" dirty="0"/>
              <a:t>운석이 랜덤하여 등장하는 </a:t>
            </a:r>
            <a:r>
              <a:rPr lang="en-US" altLang="ko-KR" dirty="0"/>
              <a:t>Randon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운석 사진 </a:t>
            </a:r>
            <a:r>
              <a:rPr lang="en-US" altLang="ko-KR" dirty="0"/>
              <a:t>30</a:t>
            </a:r>
            <a:r>
              <a:rPr lang="ko-KR" altLang="en-US" dirty="0"/>
              <a:t>장 첨부</a:t>
            </a:r>
            <a:r>
              <a:rPr lang="en-US" altLang="ko-KR" dirty="0"/>
              <a:t>, </a:t>
            </a:r>
            <a:r>
              <a:rPr lang="ko-KR" altLang="en-US" dirty="0"/>
              <a:t>운석별 체력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게임 효과음 첨부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Pygame </a:t>
            </a:r>
            <a:r>
              <a:rPr lang="ko-KR" altLang="en-US" dirty="0"/>
              <a:t>창 크기 설정</a:t>
            </a:r>
            <a:endParaRPr lang="en-US" altLang="ko-KR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E9595339-8E48-5AEB-66BE-95AB01185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033351"/>
            <a:ext cx="4184650" cy="2712172"/>
          </a:xfrm>
        </p:spPr>
      </p:pic>
    </p:spTree>
    <p:extLst>
      <p:ext uri="{BB962C8B-B14F-4D97-AF65-F5344CB8AC3E}">
        <p14:creationId xmlns:p14="http://schemas.microsoft.com/office/powerpoint/2010/main" val="409758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73A5A-9E62-2FCE-214C-5DFBD28E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바탕화면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6BE7A-4826-BEDC-61B7-6BB8BC10E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7B32B-341B-BF4E-E87A-EBF1D4B0D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C3F09E-C7B4-E265-066A-C57E58AEF2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슈팅게임 </a:t>
            </a:r>
            <a:r>
              <a:rPr lang="en-US" altLang="ko-KR" dirty="0"/>
              <a:t>x,y </a:t>
            </a:r>
            <a:r>
              <a:rPr lang="ko-KR" altLang="en-US" dirty="0"/>
              <a:t>좌표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텍스트 글꼴 및 색상 </a:t>
            </a:r>
            <a:r>
              <a:rPr lang="en-US" altLang="ko-KR" dirty="0"/>
              <a:t>RGB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구성 요소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게임 내 사용할 배경사진과 전투기</a:t>
            </a:r>
            <a:r>
              <a:rPr lang="en-US" altLang="ko-KR" dirty="0"/>
              <a:t>, </a:t>
            </a:r>
            <a:r>
              <a:rPr lang="ko-KR" altLang="en-US" dirty="0"/>
              <a:t>미사일 폭발사진 첨부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초기 미사일 수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목숨</a:t>
            </a:r>
            <a:r>
              <a:rPr lang="en-US" altLang="ko-KR" dirty="0"/>
              <a:t>, </a:t>
            </a:r>
            <a:r>
              <a:rPr lang="ko-KR" altLang="en-US" dirty="0"/>
              <a:t>놓친 운석 수 초기화</a:t>
            </a:r>
            <a:endParaRPr lang="en-US" altLang="ko-KR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1C2652BB-399B-A1F0-F967-7F6198B21D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888262"/>
            <a:ext cx="4184650" cy="3002351"/>
          </a:xfrm>
        </p:spPr>
      </p:pic>
    </p:spTree>
    <p:extLst>
      <p:ext uri="{BB962C8B-B14F-4D97-AF65-F5344CB8AC3E}">
        <p14:creationId xmlns:p14="http://schemas.microsoft.com/office/powerpoint/2010/main" val="319116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2293-655A-9EBD-02C4-09229EFF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시작시 기본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B7AAC-1B94-6BEF-2F04-B841769AA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3F740D-0322-B2D4-BB4D-9AF2BE14A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ACEDC1-A8D5-CD95-CC3B-F80C61F853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30</a:t>
            </a:r>
            <a:r>
              <a:rPr lang="ko-KR" altLang="en-US" dirty="0"/>
              <a:t>개의 운석이 랜덤하여 등장하도록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필살기 사용 가능 횟수 </a:t>
            </a:r>
            <a:r>
              <a:rPr lang="en-US" altLang="ko-KR" dirty="0"/>
              <a:t>3</a:t>
            </a:r>
            <a:r>
              <a:rPr lang="ko-KR" altLang="en-US" dirty="0"/>
              <a:t>회 제한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운석 충돌시 </a:t>
            </a:r>
            <a:r>
              <a:rPr lang="en-US" altLang="ko-KR" dirty="0"/>
              <a:t>10</a:t>
            </a:r>
            <a:r>
              <a:rPr lang="ko-KR" altLang="en-US" dirty="0"/>
              <a:t>초동안 무적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전투기 이동 속도 설정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7AC83C9A-2AD7-ECC1-F754-907DAC87B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8745" y="2736850"/>
            <a:ext cx="3579709" cy="3305175"/>
          </a:xfrm>
        </p:spPr>
      </p:pic>
    </p:spTree>
    <p:extLst>
      <p:ext uri="{BB962C8B-B14F-4D97-AF65-F5344CB8AC3E}">
        <p14:creationId xmlns:p14="http://schemas.microsoft.com/office/powerpoint/2010/main" val="54764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14D7-F584-A69F-11A1-1E8B9CB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루프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B2FE-2958-EC78-78D2-8EC5029F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429F331-B6F2-9DE6-54F2-CA951CD6ED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639" y="2832052"/>
            <a:ext cx="3725833" cy="3305175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FC5C2-60A4-C91D-92C6-A5D452C4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0F70-752D-BCCD-9E33-C2C11930BD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전투기 이동 방향 </a:t>
            </a:r>
            <a:r>
              <a:rPr lang="en-US" altLang="ko-KR" dirty="0"/>
              <a:t>8</a:t>
            </a:r>
            <a:r>
              <a:rPr lang="ko-KR" altLang="en-US" dirty="0"/>
              <a:t>방향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미사일 증가 시</a:t>
            </a:r>
            <a:r>
              <a:rPr lang="en-US" altLang="ko-KR" dirty="0"/>
              <a:t>, </a:t>
            </a:r>
            <a:r>
              <a:rPr lang="ko-KR" altLang="en-US" dirty="0"/>
              <a:t>미사일이 곂쳐 발사되지 않게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미사일 사운드 재생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Space Key</a:t>
            </a:r>
            <a:r>
              <a:rPr lang="ko-KR" altLang="en-US" dirty="0"/>
              <a:t>로 미사일 발사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 </a:t>
            </a:r>
            <a:r>
              <a:rPr lang="ko-KR" altLang="en-US" dirty="0"/>
              <a:t>버튼을 눌러 필살기 사용 후 사용 제한 횟수 </a:t>
            </a:r>
            <a:r>
              <a:rPr lang="en-US" altLang="ko-KR" dirty="0"/>
              <a:t>-1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69276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14D7-F584-A69F-11A1-1E8B9CB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루프 설명 필요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B2FE-2958-EC78-78D2-8EC5029F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FC5C2-60A4-C91D-92C6-A5D452C4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0F70-752D-BCCD-9E33-C2C11930BD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전투기 이동 방향 </a:t>
            </a:r>
            <a:r>
              <a:rPr lang="en-US" altLang="ko-KR" dirty="0"/>
              <a:t>8</a:t>
            </a:r>
            <a:r>
              <a:rPr lang="ko-KR" altLang="en-US" dirty="0"/>
              <a:t>방향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미사일 증가 시</a:t>
            </a:r>
            <a:r>
              <a:rPr lang="en-US" altLang="ko-KR" dirty="0"/>
              <a:t>, </a:t>
            </a:r>
            <a:r>
              <a:rPr lang="ko-KR" altLang="en-US" dirty="0"/>
              <a:t>미사일이 곂쳐 발사되지 않게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미사일 사운드 재생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Space Key</a:t>
            </a:r>
            <a:r>
              <a:rPr lang="ko-KR" altLang="en-US" dirty="0"/>
              <a:t>로 미사일 발사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 </a:t>
            </a:r>
            <a:r>
              <a:rPr lang="ko-KR" altLang="en-US" dirty="0"/>
              <a:t>버튼을 눌러 필살기 사용 후 사용 제한 횟수 </a:t>
            </a:r>
            <a:r>
              <a:rPr lang="en-US" altLang="ko-KR" dirty="0"/>
              <a:t>-1 </a:t>
            </a:r>
            <a:r>
              <a:rPr lang="ko-KR" altLang="en-US" dirty="0"/>
              <a:t>설정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320C773-9FA8-170A-5C65-BB224ABC82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6987" y="3074987"/>
            <a:ext cx="2943225" cy="2628900"/>
          </a:xfrm>
        </p:spPr>
      </p:pic>
    </p:spTree>
    <p:extLst>
      <p:ext uri="{BB962C8B-B14F-4D97-AF65-F5344CB8AC3E}">
        <p14:creationId xmlns:p14="http://schemas.microsoft.com/office/powerpoint/2010/main" val="214436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14D7-F584-A69F-11A1-1E8B9CB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운석 파괴 및 전투기 업그레이드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B2FE-2958-EC78-78D2-8EC5029F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FC5C2-60A4-C91D-92C6-A5D452C4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0F70-752D-BCCD-9E33-C2C11930BD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전투기가 운석과 충돌시 운석 파괴하고 목숨 </a:t>
            </a:r>
            <a:r>
              <a:rPr lang="en-US" altLang="ko-KR" dirty="0"/>
              <a:t>-1 </a:t>
            </a:r>
            <a:r>
              <a:rPr lang="ko-KR" altLang="en-US" dirty="0"/>
              <a:t>감소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목숨이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en-US" altLang="ko-KR" dirty="0"/>
              <a:t>‘</a:t>
            </a:r>
            <a:r>
              <a:rPr lang="ko-KR" altLang="en-US" dirty="0"/>
              <a:t>게임 오버</a:t>
            </a:r>
            <a:r>
              <a:rPr lang="en-US" altLang="ko-KR" dirty="0"/>
              <a:t>‘ </a:t>
            </a:r>
            <a:r>
              <a:rPr lang="ko-KR" altLang="en-US" dirty="0"/>
              <a:t>메시지와 함께 효과음 후 게임 종료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미사일로 운석을 파괴하도록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체력에 따른 점수 증가</a:t>
            </a:r>
            <a:r>
              <a:rPr lang="en-US" altLang="ko-KR" dirty="0"/>
              <a:t>(*100)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500</a:t>
            </a:r>
            <a:r>
              <a:rPr lang="ko-KR" altLang="en-US" dirty="0"/>
              <a:t>점마다 전투기 이동속도 증가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1000</a:t>
            </a:r>
            <a:r>
              <a:rPr lang="ko-KR" altLang="en-US" dirty="0"/>
              <a:t>점마다 미사일 개수 업그레이드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A7A49170-224A-5F67-5790-0C743F148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9474" y="2736850"/>
            <a:ext cx="2818251" cy="3305175"/>
          </a:xfrm>
        </p:spPr>
      </p:pic>
    </p:spTree>
    <p:extLst>
      <p:ext uri="{BB962C8B-B14F-4D97-AF65-F5344CB8AC3E}">
        <p14:creationId xmlns:p14="http://schemas.microsoft.com/office/powerpoint/2010/main" val="14387436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416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패싯</vt:lpstr>
      <vt:lpstr>Pygame 슈팅게임 만들기</vt:lpstr>
      <vt:lpstr>목차</vt:lpstr>
      <vt:lpstr>슈팅게임 구성</vt:lpstr>
      <vt:lpstr>초기 변수 선언 및 사진, 효과음 첨부, 창 크기 설정</vt:lpstr>
      <vt:lpstr>바탕화면 구성</vt:lpstr>
      <vt:lpstr>게임 시작시 기본 설정</vt:lpstr>
      <vt:lpstr>게임 루프</vt:lpstr>
      <vt:lpstr>게임 루프 설명 필요</vt:lpstr>
      <vt:lpstr>운석 파괴 및 전투기 업그레이드</vt:lpstr>
      <vt:lpstr>운석 생성 및 점수에 따른 속도 증가</vt:lpstr>
      <vt:lpstr>라이프 0 -&gt; 게임 오버</vt:lpstr>
      <vt:lpstr>배경화면 텍스트 적용</vt:lpstr>
      <vt:lpstr>게임 오버 후 게임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재욱 이</dc:creator>
  <cp:lastModifiedBy>재욱 이</cp:lastModifiedBy>
  <cp:revision>1</cp:revision>
  <dcterms:created xsi:type="dcterms:W3CDTF">2024-08-15T12:46:13Z</dcterms:created>
  <dcterms:modified xsi:type="dcterms:W3CDTF">2024-08-15T13:42:05Z</dcterms:modified>
</cp:coreProperties>
</file>