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7" r:id="rId9"/>
    <p:sldId id="266" r:id="rId10"/>
    <p:sldId id="268" r:id="rId11"/>
    <p:sldId id="269" r:id="rId12"/>
    <p:sldId id="270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2AB1301-9ED2-4CF0-BECC-494F55DD3882}">
          <p14:sldIdLst>
            <p14:sldId id="256"/>
            <p14:sldId id="257"/>
            <p14:sldId id="261"/>
            <p14:sldId id="258"/>
            <p14:sldId id="262"/>
            <p14:sldId id="263"/>
            <p14:sldId id="264"/>
            <p14:sldId id="267"/>
            <p14:sldId id="266"/>
            <p14:sldId id="268"/>
            <p14:sldId id="269"/>
            <p14:sldId id="270"/>
            <p14:sldId id="26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9080" autoAdjust="0"/>
  </p:normalViewPr>
  <p:slideViewPr>
    <p:cSldViewPr snapToGrid="0">
      <p:cViewPr varScale="1">
        <p:scale>
          <a:sx n="77" d="100"/>
          <a:sy n="77" d="100"/>
        </p:scale>
        <p:origin x="-898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0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14694" y="2325165"/>
            <a:ext cx="8726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 err="1"/>
              <a:t>파이썬</a:t>
            </a:r>
            <a:r>
              <a:rPr lang="en-US" altLang="ko-KR" sz="2400" b="1" dirty="0"/>
              <a:t>&gt;</a:t>
            </a:r>
            <a:endParaRPr lang="en-US" altLang="ko-KR" sz="15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4000" b="1" dirty="0" smtClean="0"/>
              <a:t>파일 입출력</a:t>
            </a:r>
            <a:r>
              <a:rPr lang="en-US" altLang="ko-KR" sz="4000" b="1" dirty="0" smtClean="0"/>
              <a:t>, </a:t>
            </a:r>
            <a:r>
              <a:rPr lang="ko-KR" altLang="en-US" sz="4000" b="1" dirty="0" smtClean="0"/>
              <a:t>객체지향 프로그래밍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817332" y="5685905"/>
            <a:ext cx="19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20162889 </a:t>
            </a:r>
            <a:r>
              <a:rPr lang="ko-KR" altLang="en-US" dirty="0" err="1"/>
              <a:t>박도훈</a:t>
            </a:r>
            <a:endParaRPr lang="en-US" altLang="ko-KR" dirty="0"/>
          </a:p>
          <a:p>
            <a:r>
              <a:rPr lang="en-US" altLang="ko-KR" dirty="0"/>
              <a:t>20162897 </a:t>
            </a:r>
            <a:r>
              <a:rPr lang="ko-KR" altLang="en-US" dirty="0" err="1"/>
              <a:t>박종두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0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파일 </a:t>
            </a:r>
            <a:r>
              <a:rPr lang="ko-KR" altLang="en-US" sz="2000" b="1" dirty="0" smtClean="0"/>
              <a:t>읽기 </a:t>
            </a:r>
            <a:r>
              <a:rPr lang="en-US" altLang="ko-KR" sz="2000" b="1" dirty="0"/>
              <a:t>:</a:t>
            </a:r>
            <a:r>
              <a:rPr lang="en-US" altLang="ko-KR" sz="2000" b="1" dirty="0" smtClean="0"/>
              <a:t> .</a:t>
            </a:r>
            <a:r>
              <a:rPr lang="en-US" altLang="ko-KR" sz="2000" b="1" dirty="0" err="1" smtClean="0"/>
              <a:t>readlines</a:t>
            </a:r>
            <a:r>
              <a:rPr lang="en-US" altLang="ko-KR" sz="2000" b="1" dirty="0" smtClean="0"/>
              <a:t>() </a:t>
            </a:r>
            <a:r>
              <a:rPr lang="ko-KR" altLang="en-US" sz="2000" b="1" dirty="0" err="1" smtClean="0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파일에서 읽어온 내용을 모두 </a:t>
            </a:r>
            <a:r>
              <a:rPr lang="ko-KR" altLang="en-US" b="1" dirty="0" smtClean="0">
                <a:solidFill>
                  <a:srgbClr val="FF0000"/>
                </a:solidFill>
              </a:rPr>
              <a:t>리스트</a:t>
            </a:r>
            <a:r>
              <a:rPr lang="ko-KR" altLang="en-US" dirty="0" smtClean="0"/>
              <a:t>형태로 저장한다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값을 지정하지 않으면 전부 읽는다</a:t>
            </a:r>
            <a:r>
              <a:rPr lang="en-US" altLang="ko-KR" sz="12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 smtClean="0"/>
              <a:t>선언 형식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변수명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readlines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포인터 위치</a:t>
            </a:r>
            <a:r>
              <a:rPr lang="en-US" altLang="ko-KR" sz="1200" dirty="0" smtClean="0"/>
              <a:t>) -&gt; </a:t>
            </a:r>
            <a:r>
              <a:rPr lang="ko-KR" altLang="en-US" sz="1200" dirty="0" smtClean="0"/>
              <a:t>한 요소의 </a:t>
            </a:r>
            <a:r>
              <a:rPr lang="ko-KR" altLang="en-US" sz="1200" dirty="0"/>
              <a:t>포인터 </a:t>
            </a:r>
            <a:r>
              <a:rPr lang="ko-KR" altLang="en-US" sz="1200" dirty="0" smtClean="0"/>
              <a:t>위치 값을 초과하면 다음 요소를 읽고 출력</a:t>
            </a:r>
            <a:endParaRPr lang="en-US" altLang="ko-KR" sz="1200" dirty="0" smtClean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줄 바꿈을 하면 포인터 위치 값이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증가한다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2" y="3794465"/>
            <a:ext cx="5557121" cy="1274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2" y="5068952"/>
            <a:ext cx="6133591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2047460" y="4631630"/>
            <a:ext cx="13914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69" name="그룹 7168"/>
          <p:cNvGrpSpPr/>
          <p:nvPr/>
        </p:nvGrpSpPr>
        <p:grpSpPr>
          <a:xfrm>
            <a:off x="4209599" y="3573649"/>
            <a:ext cx="7221595" cy="2593278"/>
            <a:chOff x="4209599" y="3573649"/>
            <a:chExt cx="7221595" cy="259327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4166C84D-599C-4DF8-AF73-3E2037C174C1}"/>
                </a:ext>
              </a:extLst>
            </p:cNvPr>
            <p:cNvGrpSpPr/>
            <p:nvPr/>
          </p:nvGrpSpPr>
          <p:grpSpPr>
            <a:xfrm>
              <a:off x="7888110" y="5015534"/>
              <a:ext cx="2926488" cy="1151393"/>
              <a:chOff x="907579" y="4347411"/>
              <a:chExt cx="2926488" cy="115139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xmlns="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2454444" cy="770021"/>
                <a:chOff x="1588169" y="5149516"/>
                <a:chExt cx="2454444" cy="770021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xmlns="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22byte</a:t>
                  </a:r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문자열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31byte</a:t>
                  </a:r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문자열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xmlns="" id="{8F77B51D-0B57-4B70-A33D-0C00B396980B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20byte</a:t>
                  </a:r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문자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열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28087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색인 </a:t>
                </a:r>
                <a:r>
                  <a:rPr lang="en-US" altLang="ko-KR" dirty="0"/>
                  <a:t>: [0]       [1]       [2</a:t>
                </a:r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</p:grpSp>
        <p:cxnSp>
          <p:nvCxnSpPr>
            <p:cNvPr id="10" name="꺾인 연결선 9"/>
            <p:cNvCxnSpPr>
              <a:stCxn id="14" idx="0"/>
              <a:endCxn id="15" idx="0"/>
            </p:cNvCxnSpPr>
            <p:nvPr/>
          </p:nvCxnSpPr>
          <p:spPr>
            <a:xfrm rot="5400000" flipH="1" flipV="1">
              <a:off x="9178302" y="4606460"/>
              <a:ext cx="12700" cy="818148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302132" y="4151833"/>
              <a:ext cx="1914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</a:t>
              </a:r>
              <a:r>
                <a:rPr lang="en-US" altLang="ko-KR" b="1" dirty="0" smtClean="0"/>
                <a:t>=</a:t>
              </a:r>
              <a:r>
                <a:rPr lang="en-US" altLang="ko-KR" dirty="0" smtClean="0"/>
                <a:t> </a:t>
              </a:r>
              <a:r>
                <a:rPr lang="en-US" altLang="ko-KR" dirty="0" err="1" smtClean="0"/>
                <a:t>readlines</a:t>
              </a:r>
              <a:r>
                <a:rPr lang="en-US" altLang="ko-KR" dirty="0" smtClean="0"/>
                <a:t>(54)</a:t>
              </a:r>
              <a:endParaRPr lang="ko-KR" altLang="en-US" dirty="0"/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9178302" y="4542183"/>
              <a:ext cx="0" cy="256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10383504" y="3967167"/>
              <a:ext cx="0" cy="10420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507334" y="3573649"/>
              <a:ext cx="1923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&gt;=</a:t>
              </a:r>
              <a:r>
                <a:rPr lang="en-US" altLang="ko-KR" dirty="0" smtClean="0"/>
                <a:t> </a:t>
              </a:r>
              <a:r>
                <a:rPr lang="en-US" altLang="ko-KR" dirty="0" err="1" smtClean="0"/>
                <a:t>readlines</a:t>
              </a:r>
              <a:r>
                <a:rPr lang="en-US" altLang="ko-KR" dirty="0" smtClean="0"/>
                <a:t>(55)</a:t>
              </a:r>
              <a:endParaRPr lang="ko-KR" altLang="en-US" dirty="0"/>
            </a:p>
          </p:txBody>
        </p:sp>
        <p:cxnSp>
          <p:nvCxnSpPr>
            <p:cNvPr id="28" name="꺾인 연결선 27"/>
            <p:cNvCxnSpPr/>
            <p:nvPr/>
          </p:nvCxnSpPr>
          <p:spPr>
            <a:xfrm rot="10800000" flipV="1">
              <a:off x="6102626" y="5589386"/>
              <a:ext cx="2257528" cy="385010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209599" y="5787006"/>
              <a:ext cx="2022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</a:t>
              </a:r>
              <a:r>
                <a:rPr lang="en-US" altLang="ko-KR" b="1" dirty="0" smtClean="0"/>
                <a:t>=</a:t>
              </a:r>
              <a:r>
                <a:rPr lang="en-US" altLang="ko-KR" dirty="0" smtClean="0"/>
                <a:t> </a:t>
              </a:r>
              <a:r>
                <a:rPr lang="en-US" altLang="ko-KR" b="1" dirty="0" err="1" smtClean="0">
                  <a:solidFill>
                    <a:srgbClr val="FF0000"/>
                  </a:solidFill>
                </a:rPr>
                <a:t>readlines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(22)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86480" y="342513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소스 및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0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파일 </a:t>
            </a:r>
            <a:r>
              <a:rPr lang="ko-KR" altLang="en-US" sz="2000" b="1" dirty="0" smtClean="0"/>
              <a:t>읽기 </a:t>
            </a:r>
            <a:r>
              <a:rPr lang="en-US" altLang="ko-KR" sz="2000" b="1" dirty="0"/>
              <a:t>:</a:t>
            </a:r>
            <a:r>
              <a:rPr lang="en-US" altLang="ko-KR" sz="2000" b="1" dirty="0" smtClean="0"/>
              <a:t> .</a:t>
            </a:r>
            <a:r>
              <a:rPr lang="en-US" altLang="ko-KR" sz="2000" b="1" dirty="0" err="1" smtClean="0"/>
              <a:t>readlines</a:t>
            </a:r>
            <a:r>
              <a:rPr lang="en-US" altLang="ko-KR" sz="2000" b="1" dirty="0" smtClean="0"/>
              <a:t>() </a:t>
            </a:r>
            <a:r>
              <a:rPr lang="ko-KR" altLang="en-US" sz="2000" b="1" dirty="0" err="1" smtClean="0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파일에서 읽어온 내용을 모두 </a:t>
            </a:r>
            <a:r>
              <a:rPr lang="ko-KR" altLang="en-US" b="1" dirty="0" smtClean="0">
                <a:solidFill>
                  <a:srgbClr val="FF0000"/>
                </a:solidFill>
              </a:rPr>
              <a:t>리스트</a:t>
            </a:r>
            <a:r>
              <a:rPr lang="ko-KR" altLang="en-US" dirty="0" smtClean="0"/>
              <a:t>형태로 저장한다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값을 지정하지 않으면 전부 읽는다</a:t>
            </a:r>
            <a:r>
              <a:rPr lang="en-US" altLang="ko-KR" sz="12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 smtClean="0"/>
              <a:t>선언 형식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변수명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readlines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포인터 위치</a:t>
            </a:r>
            <a:r>
              <a:rPr lang="en-US" altLang="ko-KR" sz="1200" dirty="0" smtClean="0"/>
              <a:t>) -&gt; </a:t>
            </a:r>
            <a:r>
              <a:rPr lang="ko-KR" altLang="en-US" sz="1200" dirty="0" smtClean="0"/>
              <a:t>한 요소의 </a:t>
            </a:r>
            <a:r>
              <a:rPr lang="ko-KR" altLang="en-US" sz="1200" dirty="0"/>
              <a:t>포인터 </a:t>
            </a:r>
            <a:r>
              <a:rPr lang="ko-KR" altLang="en-US" sz="1200" dirty="0" smtClean="0"/>
              <a:t>위치 값을 초과하면 다음 요소를 읽고 출력</a:t>
            </a:r>
            <a:endParaRPr lang="en-US" altLang="ko-KR" sz="1200" dirty="0" smtClean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b="1" dirty="0">
                <a:solidFill>
                  <a:srgbClr val="FF0000"/>
                </a:solidFill>
              </a:rPr>
              <a:t>줄 바꿈을 하면 포인터 위치 값이 </a:t>
            </a:r>
            <a:r>
              <a:rPr lang="en-US" altLang="ko-KR" sz="1200" b="1" dirty="0">
                <a:solidFill>
                  <a:srgbClr val="FF0000"/>
                </a:solidFill>
              </a:rPr>
              <a:t>1 </a:t>
            </a:r>
            <a:r>
              <a:rPr lang="ko-KR" altLang="en-US" sz="1200" b="1" dirty="0">
                <a:solidFill>
                  <a:srgbClr val="FF0000"/>
                </a:solidFill>
              </a:rPr>
              <a:t>증가한다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81" y="3774588"/>
            <a:ext cx="5469296" cy="1125399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81" y="4899987"/>
            <a:ext cx="6924675" cy="504825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5992" y="340525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소스 및 결과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209599" y="3573649"/>
            <a:ext cx="7221595" cy="2593278"/>
            <a:chOff x="4209599" y="3573649"/>
            <a:chExt cx="7221595" cy="25932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4166C84D-599C-4DF8-AF73-3E2037C174C1}"/>
                </a:ext>
              </a:extLst>
            </p:cNvPr>
            <p:cNvGrpSpPr/>
            <p:nvPr/>
          </p:nvGrpSpPr>
          <p:grpSpPr>
            <a:xfrm>
              <a:off x="7888110" y="5015534"/>
              <a:ext cx="2926488" cy="1151393"/>
              <a:chOff x="907579" y="4347411"/>
              <a:chExt cx="2926488" cy="1151393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xmlns="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2454444" cy="770021"/>
                <a:chOff x="1588169" y="5149516"/>
                <a:chExt cx="2454444" cy="770021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22byte</a:t>
                  </a:r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문자열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31byte</a:t>
                  </a:r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문자열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xmlns="" id="{8F77B51D-0B57-4B70-A33D-0C00B396980B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20byte</a:t>
                  </a:r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문자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열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28087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색인 </a:t>
                </a:r>
                <a:r>
                  <a:rPr lang="en-US" altLang="ko-KR" dirty="0"/>
                  <a:t>: [0]       [1]       [2</a:t>
                </a:r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</p:grpSp>
        <p:cxnSp>
          <p:nvCxnSpPr>
            <p:cNvPr id="10" name="꺾인 연결선 9"/>
            <p:cNvCxnSpPr>
              <a:stCxn id="19" idx="0"/>
              <a:endCxn id="20" idx="0"/>
            </p:cNvCxnSpPr>
            <p:nvPr/>
          </p:nvCxnSpPr>
          <p:spPr>
            <a:xfrm rot="5400000" flipH="1" flipV="1">
              <a:off x="9178302" y="4606460"/>
              <a:ext cx="12700" cy="818148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302132" y="4151833"/>
              <a:ext cx="2022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</a:t>
              </a:r>
              <a:r>
                <a:rPr lang="en-US" altLang="ko-KR" b="1" dirty="0" smtClean="0"/>
                <a:t>=</a:t>
              </a:r>
              <a:r>
                <a:rPr lang="en-US" altLang="ko-KR" dirty="0" smtClean="0"/>
                <a:t> </a:t>
              </a:r>
              <a:r>
                <a:rPr lang="en-US" altLang="ko-KR" b="1" dirty="0" err="1" smtClean="0">
                  <a:solidFill>
                    <a:srgbClr val="FF0000"/>
                  </a:solidFill>
                </a:rPr>
                <a:t>readlines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(54)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flipV="1">
              <a:off x="9178302" y="4542183"/>
              <a:ext cx="0" cy="256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383504" y="3967167"/>
              <a:ext cx="0" cy="10420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507334" y="3573649"/>
              <a:ext cx="1923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&gt;=</a:t>
              </a:r>
              <a:r>
                <a:rPr lang="en-US" altLang="ko-KR" dirty="0" smtClean="0"/>
                <a:t> </a:t>
              </a:r>
              <a:r>
                <a:rPr lang="en-US" altLang="ko-KR" dirty="0" err="1" smtClean="0"/>
                <a:t>readlines</a:t>
              </a:r>
              <a:r>
                <a:rPr lang="en-US" altLang="ko-KR" dirty="0" smtClean="0"/>
                <a:t>(55)</a:t>
              </a:r>
              <a:endParaRPr lang="ko-KR" altLang="en-US" dirty="0"/>
            </a:p>
          </p:txBody>
        </p:sp>
        <p:cxnSp>
          <p:nvCxnSpPr>
            <p:cNvPr id="15" name="꺾인 연결선 14"/>
            <p:cNvCxnSpPr/>
            <p:nvPr/>
          </p:nvCxnSpPr>
          <p:spPr>
            <a:xfrm rot="10800000" flipV="1">
              <a:off x="6102626" y="5589386"/>
              <a:ext cx="2257528" cy="385010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209599" y="5787006"/>
              <a:ext cx="1923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</a:t>
              </a:r>
              <a:r>
                <a:rPr lang="en-US" altLang="ko-KR" b="1" dirty="0" smtClean="0"/>
                <a:t>=</a:t>
              </a:r>
              <a:r>
                <a:rPr lang="en-US" altLang="ko-KR" dirty="0" smtClean="0"/>
                <a:t> </a:t>
              </a:r>
              <a:r>
                <a:rPr lang="en-US" altLang="ko-KR" dirty="0" err="1" smtClean="0"/>
                <a:t>readlines</a:t>
              </a:r>
              <a:r>
                <a:rPr lang="en-US" altLang="ko-KR" dirty="0" smtClean="0"/>
                <a:t>(22)</a:t>
              </a:r>
              <a:endParaRPr lang="ko-KR" altLang="en-US" dirty="0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2136912" y="4491343"/>
            <a:ext cx="13914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7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27" name="슬라이드 번호 개체 틀 2"/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파일 </a:t>
            </a:r>
            <a:r>
              <a:rPr lang="ko-KR" altLang="en-US" sz="2000" b="1" dirty="0" smtClean="0"/>
              <a:t>읽기 </a:t>
            </a:r>
            <a:r>
              <a:rPr lang="en-US" altLang="ko-KR" sz="2000" b="1" dirty="0"/>
              <a:t>:</a:t>
            </a:r>
            <a:r>
              <a:rPr lang="en-US" altLang="ko-KR" sz="2000" b="1" dirty="0" smtClean="0"/>
              <a:t> .</a:t>
            </a:r>
            <a:r>
              <a:rPr lang="en-US" altLang="ko-KR" sz="2000" b="1" dirty="0" err="1" smtClean="0"/>
              <a:t>readlines</a:t>
            </a:r>
            <a:r>
              <a:rPr lang="en-US" altLang="ko-KR" sz="2000" b="1" dirty="0" smtClean="0"/>
              <a:t>() </a:t>
            </a:r>
            <a:r>
              <a:rPr lang="ko-KR" altLang="en-US" sz="2000" b="1" dirty="0" err="1" smtClean="0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파일에서 읽어온 내용을 모두 </a:t>
            </a:r>
            <a:r>
              <a:rPr lang="ko-KR" altLang="en-US" b="1" dirty="0" smtClean="0">
                <a:solidFill>
                  <a:srgbClr val="FF0000"/>
                </a:solidFill>
              </a:rPr>
              <a:t>리스트</a:t>
            </a:r>
            <a:r>
              <a:rPr lang="ko-KR" altLang="en-US" dirty="0" smtClean="0"/>
              <a:t>형태로 저장한다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값을 지정하지 않으면 전부 읽는다</a:t>
            </a:r>
            <a:r>
              <a:rPr lang="en-US" altLang="ko-KR" sz="12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 smtClean="0"/>
              <a:t>선언 형식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변수명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readlines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포인터 위치</a:t>
            </a:r>
            <a:r>
              <a:rPr lang="en-US" altLang="ko-KR" sz="1200" dirty="0" smtClean="0"/>
              <a:t>) -&gt; </a:t>
            </a:r>
            <a:r>
              <a:rPr lang="ko-KR" altLang="en-US" sz="1200" dirty="0" smtClean="0"/>
              <a:t>한 요소의 </a:t>
            </a:r>
            <a:r>
              <a:rPr lang="ko-KR" altLang="en-US" sz="1200" dirty="0"/>
              <a:t>포인터 </a:t>
            </a:r>
            <a:r>
              <a:rPr lang="ko-KR" altLang="en-US" sz="1200" dirty="0" smtClean="0"/>
              <a:t>위치 값을 초과하면 다음 요소를 읽고 출력</a:t>
            </a:r>
            <a:endParaRPr lang="en-US" altLang="ko-KR" sz="1200" dirty="0" smtClean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b="1" dirty="0">
                <a:solidFill>
                  <a:srgbClr val="FF0000"/>
                </a:solidFill>
              </a:rPr>
              <a:t>줄 바꿈을 하면 포인터 위치 값이 </a:t>
            </a:r>
            <a:r>
              <a:rPr lang="en-US" altLang="ko-KR" sz="1200" b="1" dirty="0">
                <a:solidFill>
                  <a:srgbClr val="FF0000"/>
                </a:solidFill>
              </a:rPr>
              <a:t>1 </a:t>
            </a:r>
            <a:r>
              <a:rPr lang="ko-KR" altLang="en-US" sz="1200" b="1" dirty="0">
                <a:solidFill>
                  <a:srgbClr val="FF0000"/>
                </a:solidFill>
              </a:rPr>
              <a:t>증가한다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5992" y="340525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소스 및 결과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4209599" y="3573649"/>
            <a:ext cx="7319892" cy="2593278"/>
            <a:chOff x="4209599" y="3573649"/>
            <a:chExt cx="7319892" cy="259327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4166C84D-599C-4DF8-AF73-3E2037C174C1}"/>
                </a:ext>
              </a:extLst>
            </p:cNvPr>
            <p:cNvGrpSpPr/>
            <p:nvPr/>
          </p:nvGrpSpPr>
          <p:grpSpPr>
            <a:xfrm>
              <a:off x="7888110" y="5015534"/>
              <a:ext cx="2926488" cy="1151393"/>
              <a:chOff x="907579" y="4347411"/>
              <a:chExt cx="2926488" cy="1151393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xmlns="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2454444" cy="770021"/>
                <a:chOff x="1588169" y="5149516"/>
                <a:chExt cx="2454444" cy="770021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xmlns="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22byte</a:t>
                  </a:r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문자열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31byte</a:t>
                  </a:r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문자열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xmlns="" id="{8F77B51D-0B57-4B70-A33D-0C00B396980B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20byte</a:t>
                  </a:r>
                </a:p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문자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열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28087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색인 </a:t>
                </a:r>
                <a:r>
                  <a:rPr lang="en-US" altLang="ko-KR" dirty="0"/>
                  <a:t>: [0]       [1]       [2</a:t>
                </a:r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</p:grpSp>
        <p:cxnSp>
          <p:nvCxnSpPr>
            <p:cNvPr id="34" name="꺾인 연결선 33"/>
            <p:cNvCxnSpPr>
              <a:stCxn id="43" idx="0"/>
              <a:endCxn id="44" idx="0"/>
            </p:cNvCxnSpPr>
            <p:nvPr/>
          </p:nvCxnSpPr>
          <p:spPr>
            <a:xfrm rot="5400000" flipH="1" flipV="1">
              <a:off x="9178302" y="4606460"/>
              <a:ext cx="12700" cy="818148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302132" y="4151833"/>
              <a:ext cx="1923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</a:t>
              </a:r>
              <a:r>
                <a:rPr lang="en-US" altLang="ko-KR" b="1" dirty="0" smtClean="0"/>
                <a:t>=</a:t>
              </a:r>
              <a:r>
                <a:rPr lang="en-US" altLang="ko-KR" dirty="0" smtClean="0"/>
                <a:t> </a:t>
              </a:r>
              <a:r>
                <a:rPr lang="en-US" altLang="ko-KR" dirty="0" err="1" smtClean="0"/>
                <a:t>readlines</a:t>
              </a:r>
              <a:r>
                <a:rPr lang="en-US" altLang="ko-KR" dirty="0" smtClean="0"/>
                <a:t>(54)</a:t>
              </a:r>
              <a:endParaRPr lang="ko-KR" altLang="en-US" dirty="0"/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9178302" y="4542183"/>
              <a:ext cx="0" cy="256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10383504" y="3967167"/>
              <a:ext cx="0" cy="10420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507334" y="3573649"/>
              <a:ext cx="2022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&gt;=</a:t>
              </a:r>
              <a:r>
                <a:rPr lang="en-US" altLang="ko-KR" dirty="0" smtClean="0"/>
                <a:t> </a:t>
              </a:r>
              <a:r>
                <a:rPr lang="en-US" altLang="ko-KR" b="1" dirty="0" err="1" smtClean="0">
                  <a:solidFill>
                    <a:srgbClr val="FF0000"/>
                  </a:solidFill>
                </a:rPr>
                <a:t>readlines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(55)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꺾인 연결선 38"/>
            <p:cNvCxnSpPr/>
            <p:nvPr/>
          </p:nvCxnSpPr>
          <p:spPr>
            <a:xfrm rot="10800000" flipV="1">
              <a:off x="6102626" y="5589386"/>
              <a:ext cx="2257528" cy="385010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209599" y="5787006"/>
              <a:ext cx="1923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</a:t>
              </a:r>
              <a:r>
                <a:rPr lang="en-US" altLang="ko-KR" b="1" dirty="0" smtClean="0"/>
                <a:t>=</a:t>
              </a:r>
              <a:r>
                <a:rPr lang="en-US" altLang="ko-KR" dirty="0" smtClean="0"/>
                <a:t> </a:t>
              </a:r>
              <a:r>
                <a:rPr lang="en-US" altLang="ko-KR" dirty="0" err="1" smtClean="0"/>
                <a:t>readlines</a:t>
              </a:r>
              <a:r>
                <a:rPr lang="en-US" altLang="ko-KR" dirty="0" smtClean="0"/>
                <a:t>(22)</a:t>
              </a:r>
              <a:endParaRPr lang="ko-KR" altLang="en-US" dirty="0"/>
            </a:p>
          </p:txBody>
        </p:sp>
      </p:grpSp>
      <p:cxnSp>
        <p:nvCxnSpPr>
          <p:cNvPr id="46" name="직선 연결선 45"/>
          <p:cNvCxnSpPr/>
          <p:nvPr/>
        </p:nvCxnSpPr>
        <p:spPr>
          <a:xfrm>
            <a:off x="2136912" y="4491343"/>
            <a:ext cx="13914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60" y="3775912"/>
            <a:ext cx="5161140" cy="13003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60" y="5093193"/>
            <a:ext cx="5579599" cy="456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직선 연결선 48"/>
          <p:cNvCxnSpPr/>
          <p:nvPr/>
        </p:nvCxnSpPr>
        <p:spPr>
          <a:xfrm>
            <a:off x="2001077" y="4458359"/>
            <a:ext cx="13914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2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818BE9-C6E7-49E8-AA95-75E5FC9F598B}"/>
              </a:ext>
            </a:extLst>
          </p:cNvPr>
          <p:cNvSpPr txBox="1"/>
          <p:nvPr/>
        </p:nvSpPr>
        <p:spPr>
          <a:xfrm>
            <a:off x="465992" y="1149562"/>
            <a:ext cx="108585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파일 열기 및 닫기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리스트의 요소들을 변수에 할당할 수 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위치가 정해져 있고 색인</a:t>
            </a:r>
            <a:r>
              <a:rPr lang="en-US" altLang="ko-KR" dirty="0"/>
              <a:t>(</a:t>
            </a:r>
            <a:r>
              <a:rPr lang="ko-KR" altLang="en-US" dirty="0"/>
              <a:t>인덱스</a:t>
            </a:r>
            <a:r>
              <a:rPr lang="en-US" altLang="ko-KR" dirty="0"/>
              <a:t>, index)</a:t>
            </a:r>
            <a:r>
              <a:rPr lang="ko-KR" altLang="en-US" dirty="0"/>
              <a:t>을 가진다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리스트의 요소는 색인을 통해 접근할 수 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 타입은 요소를 변경할 수 있다</a:t>
            </a:r>
            <a:r>
              <a:rPr lang="en-US" altLang="ko-KR" dirty="0"/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6361896" y="4764502"/>
            <a:ext cx="4562784" cy="1151393"/>
            <a:chOff x="907579" y="4347411"/>
            <a:chExt cx="4562784" cy="115139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4090740" cy="770021"/>
              <a:chOff x="1588169" y="5149516"/>
              <a:chExt cx="4090740" cy="77002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8F77B51D-0B57-4B70-A33D-0C00B396980B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C7109630-5EC3-4382-9E13-3CA382C12CBA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5DA2F5A2-8F14-4ECE-9C0B-D8289B9A8AC8}"/>
                  </a:ext>
                </a:extLst>
              </p:cNvPr>
              <p:cNvSpPr/>
              <p:nvPr/>
            </p:nvSpPr>
            <p:spPr>
              <a:xfrm>
                <a:off x="4860761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4488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[0]       [1]       [2]       [3]      [4]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B34A55-DAA0-4024-AAE0-95D9712E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4B29231-25E3-4EB9-9976-E87591A6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C15419-81C1-412E-9272-4F71339202BC}"/>
              </a:ext>
            </a:extLst>
          </p:cNvPr>
          <p:cNvSpPr txBox="1"/>
          <p:nvPr/>
        </p:nvSpPr>
        <p:spPr>
          <a:xfrm>
            <a:off x="513708" y="1140606"/>
            <a:ext cx="100740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 smtClean="0"/>
              <a:t>파일 입출력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/>
              <a:t>파일 </a:t>
            </a:r>
            <a:r>
              <a:rPr lang="ko-KR" altLang="en-US" dirty="0" smtClean="0"/>
              <a:t>입출력 개념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1.1</a:t>
            </a:r>
            <a:r>
              <a:rPr lang="ko-KR" altLang="en-US" dirty="0" smtClean="0"/>
              <a:t>파일 </a:t>
            </a:r>
            <a:r>
              <a:rPr lang="ko-KR" altLang="en-US" dirty="0" smtClean="0"/>
              <a:t>열기 및 닫기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/>
              <a:t>파일 읽기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/>
              <a:t>파일 쓰기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 smtClean="0"/>
              <a:t>객체지향 프로그래밍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/>
              <a:t>텍스트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/>
              <a:t>텍스</a:t>
            </a:r>
            <a:r>
              <a:rPr lang="ko-KR" altLang="en-US" dirty="0"/>
              <a:t>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4738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xmlns="" id="{32ABF6E8-14B0-40B6-B9A0-A5689EBA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19" name="슬라이드 번호 개체 틀 2">
            <a:extLst>
              <a:ext uri="{FF2B5EF4-FFF2-40B4-BE49-F238E27FC236}">
                <a16:creationId xmlns:a16="http://schemas.microsoft.com/office/drawing/2014/main" xmlns="" id="{E9A0F3C3-82A3-45EC-8A3B-80CBDF6F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파일 </a:t>
            </a:r>
            <a:r>
              <a:rPr lang="ko-KR" altLang="en-US" sz="2000" b="1" dirty="0" smtClean="0"/>
              <a:t>입출력 개념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표준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입출력</a:t>
            </a:r>
            <a:r>
              <a:rPr lang="ko-KR" altLang="en-US" dirty="0" smtClean="0"/>
              <a:t>은 콘솔 화면 위에서 입출력을 하는 것</a:t>
            </a:r>
            <a:endParaRPr lang="en-US" altLang="ko-KR" dirty="0" smtClean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b="1" dirty="0" smtClean="0"/>
              <a:t>파일 입출력</a:t>
            </a:r>
            <a:r>
              <a:rPr lang="ko-KR" altLang="en-US" dirty="0" smtClean="0"/>
              <a:t>은 콘솔 창에 보이기 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파일을 읽는 </a:t>
            </a:r>
            <a:r>
              <a:rPr lang="ko-KR" altLang="en-US" dirty="0" smtClean="0"/>
              <a:t>과정</a:t>
            </a:r>
            <a:endParaRPr lang="en-US" altLang="ko-KR" dirty="0" smtClean="0"/>
          </a:p>
        </p:txBody>
      </p:sp>
      <p:pic>
        <p:nvPicPr>
          <p:cNvPr id="21" name="Picture 2" descr="C:\Users\bee64\Downloads\folder-29454\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87" y="4107543"/>
            <a:ext cx="1268300" cy="12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bee64\Downloads\free-icon-document-21454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38" y="4177903"/>
            <a:ext cx="1312408" cy="131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bee64\Downloads\folder-29454\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87" y="4107543"/>
            <a:ext cx="1268300" cy="12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602862" y="54903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 열기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872365" y="549031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 읽기 및 쓰기</a:t>
            </a:r>
            <a:endParaRPr lang="en-US" altLang="ko-KR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8242838" y="54903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 닫기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 rot="20873420">
            <a:off x="2525780" y="4572497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OPEN</a:t>
            </a:r>
            <a:endParaRPr lang="ko-KR" altLang="en-US" sz="2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 rot="20873420">
            <a:off x="8189330" y="4572497"/>
            <a:ext cx="129676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</a:rPr>
              <a:t>CLOSE</a:t>
            </a:r>
            <a:endParaRPr lang="ko-KR" altLang="en-US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9" name="톱니 모양의 오른쪽 화살표 28"/>
          <p:cNvSpPr/>
          <p:nvPr/>
        </p:nvSpPr>
        <p:spPr>
          <a:xfrm>
            <a:off x="4071637" y="4741692"/>
            <a:ext cx="784399" cy="352821"/>
          </a:xfrm>
          <a:prstGeom prst="notched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톱니 모양의 오른쪽 화살표 29"/>
          <p:cNvSpPr/>
          <p:nvPr/>
        </p:nvSpPr>
        <p:spPr>
          <a:xfrm>
            <a:off x="6875268" y="4741692"/>
            <a:ext cx="784399" cy="352821"/>
          </a:xfrm>
          <a:prstGeom prst="notched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47137" y="3764313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그림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파일 처리의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단계</a:t>
            </a:r>
            <a:endParaRPr lang="en-US" altLang="ko-KR" sz="1400" dirty="0" smtClean="0"/>
          </a:p>
        </p:txBody>
      </p:sp>
      <p:sp>
        <p:nvSpPr>
          <p:cNvPr id="32" name="TextBox 31"/>
          <p:cNvSpPr txBox="1"/>
          <p:nvPr/>
        </p:nvSpPr>
        <p:spPr>
          <a:xfrm rot="21186717">
            <a:off x="5297779" y="4277543"/>
            <a:ext cx="1326004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1Righ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2800" b="1" spc="50" dirty="0" smtClean="0">
                <a:ln w="1143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READ</a:t>
            </a:r>
          </a:p>
          <a:p>
            <a:pPr algn="ctr"/>
            <a:r>
              <a:rPr lang="en-US" altLang="ko-KR" sz="2800" b="1" spc="50" dirty="0" smtClean="0">
                <a:ln w="1143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WRITE</a:t>
            </a:r>
            <a:endParaRPr lang="ko-KR" altLang="en-US" sz="2800" b="1" spc="50" dirty="0">
              <a:ln w="11430">
                <a:solidFill>
                  <a:schemeClr val="tx1">
                    <a:lumMod val="95000"/>
                    <a:lumOff val="5000"/>
                  </a:schemeClr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04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ABF6E8-14B0-40B6-B9A0-A5689EBA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E9A0F3C3-82A3-45EC-8A3B-80CBDF6F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파일 </a:t>
            </a:r>
            <a:r>
              <a:rPr lang="ko-KR" altLang="en-US" sz="2000" b="1" dirty="0" smtClean="0"/>
              <a:t>입출력 개념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 typeface="Wingdings" pitchFamily="2" charset="2"/>
              <a:buChar char="§"/>
            </a:pPr>
            <a:r>
              <a:rPr lang="ko-KR" altLang="en-US" b="1" dirty="0" smtClean="0"/>
              <a:t>파일 열기 및 닫기</a:t>
            </a:r>
            <a:endParaRPr lang="en-US" altLang="ko-KR" b="1" dirty="0" smtClean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o</a:t>
            </a:r>
            <a:r>
              <a:rPr lang="en-US" altLang="ko-KR" dirty="0" smtClean="0"/>
              <a:t>pen() </a:t>
            </a:r>
            <a:r>
              <a:rPr lang="ko-KR" altLang="en-US" dirty="0" smtClean="0"/>
              <a:t>함수에서 파일명을 입력 </a:t>
            </a:r>
            <a:r>
              <a:rPr lang="en-US" altLang="ko-KR" dirty="0" smtClean="0"/>
              <a:t>-&gt; </a:t>
            </a:r>
            <a:r>
              <a:rPr lang="ko-KR" altLang="en-US" dirty="0"/>
              <a:t>읽</a:t>
            </a:r>
            <a:r>
              <a:rPr lang="ko-KR" altLang="en-US" dirty="0" smtClean="0"/>
              <a:t>기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쓰기 지정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o</a:t>
            </a:r>
            <a:r>
              <a:rPr lang="en-US" altLang="ko-KR" dirty="0" smtClean="0"/>
              <a:t>pen() </a:t>
            </a:r>
            <a:r>
              <a:rPr lang="ko-KR" altLang="en-US" dirty="0" smtClean="0"/>
              <a:t>함수의 마지막 매개변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=</a:t>
            </a:r>
            <a:r>
              <a:rPr lang="ko-KR" altLang="en-US" dirty="0" smtClean="0"/>
              <a:t> 모드</a:t>
            </a:r>
            <a:r>
              <a:rPr lang="en-US" altLang="ko-KR" dirty="0" smtClean="0"/>
              <a:t>(Mode)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파일을 닫는 데 사용하는 변수는 </a:t>
            </a:r>
            <a:r>
              <a:rPr lang="en-US" altLang="ko-KR" dirty="0" smtClean="0"/>
              <a:t>open() </a:t>
            </a:r>
            <a:r>
              <a:rPr lang="ko-KR" altLang="en-US" dirty="0" smtClean="0"/>
              <a:t>함수로 열었던 </a:t>
            </a:r>
            <a:r>
              <a:rPr lang="ko-KR" altLang="en-US" dirty="0" err="1" smtClean="0"/>
              <a:t>변수명</a:t>
            </a:r>
            <a:endParaRPr lang="en-US" altLang="ko-KR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64061"/>
              </p:ext>
            </p:extLst>
          </p:nvPr>
        </p:nvGraphicFramePr>
        <p:xfrm>
          <a:off x="761967" y="4256693"/>
          <a:ext cx="5707697" cy="2133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2953"/>
                <a:gridCol w="4674744"/>
              </a:tblGrid>
              <a:tr h="2062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파일 속성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설명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62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생략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r</a:t>
                      </a:r>
                      <a:r>
                        <a:rPr lang="ko-KR" altLang="en-US" sz="1050" dirty="0" smtClean="0"/>
                        <a:t>과 동일하다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r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읽기 모드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파일명에 해당하는 파일을 읽기 모드로 연다</a:t>
                      </a:r>
                      <a:r>
                        <a:rPr lang="en-US" altLang="ko-KR" sz="1050" dirty="0" smtClean="0"/>
                        <a:t>.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기본값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w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쓰기 모드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파일명에 해당하는 파일을 생성한다</a:t>
                      </a:r>
                      <a:r>
                        <a:rPr lang="en-US" altLang="ko-KR" sz="1050" dirty="0" smtClean="0"/>
                        <a:t>.</a:t>
                      </a:r>
                      <a:br>
                        <a:rPr lang="en-US" altLang="ko-KR" sz="1050" dirty="0" smtClean="0"/>
                      </a:br>
                      <a:r>
                        <a:rPr lang="ko-KR" altLang="en-US" sz="1050" dirty="0" smtClean="0"/>
                        <a:t>만약 기존에 파일이 있다면 기존파일을 삭제하고 새로 만든다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a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쓰기 모드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파일명에 해당하는 파일을 생성한다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50" dirty="0" smtClean="0"/>
                        <a:t>만약 기존에 파일이 있다면 마지막부터 데이터를 추가한다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t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텍스트 모드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텍스트 파일을 처리한다</a:t>
                      </a:r>
                      <a:r>
                        <a:rPr lang="en-US" altLang="ko-KR" sz="1050" dirty="0" smtClean="0"/>
                        <a:t>. (</a:t>
                      </a:r>
                      <a:r>
                        <a:rPr lang="ko-KR" altLang="en-US" sz="1050" dirty="0" smtClean="0"/>
                        <a:t>기본값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r+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읽기</a:t>
                      </a:r>
                      <a:r>
                        <a:rPr lang="en-US" altLang="ko-KR" sz="1050" b="1" dirty="0" smtClean="0"/>
                        <a:t>/</a:t>
                      </a:r>
                      <a:r>
                        <a:rPr lang="ko-KR" altLang="en-US" sz="1050" b="1" dirty="0" smtClean="0"/>
                        <a:t>쓰기 모드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19031" y="3984638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표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파일 모드</a:t>
            </a:r>
            <a:endParaRPr lang="ko-KR" altLang="en-US" sz="1200" b="1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790" y="5000702"/>
            <a:ext cx="3381480" cy="3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594145" y="463665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</a:t>
            </a:r>
            <a:r>
              <a:rPr lang="en-US" altLang="ko-KR" b="1" dirty="0" smtClean="0"/>
              <a:t>x)</a:t>
            </a:r>
            <a:endParaRPr lang="ko-KR" alt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790" y="5378169"/>
            <a:ext cx="240982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4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729" y="3841443"/>
            <a:ext cx="5962650" cy="114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xmlns="" id="{32ABF6E8-14B0-40B6-B9A0-A5689EBA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xmlns="" id="{E9A0F3C3-82A3-45EC-8A3B-80CBDF6F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파일 </a:t>
            </a:r>
            <a:r>
              <a:rPr lang="ko-KR" altLang="en-US" sz="2000" b="1" dirty="0" smtClean="0"/>
              <a:t>입출력 개념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 typeface="Wingdings" pitchFamily="2" charset="2"/>
              <a:buChar char="§"/>
            </a:pPr>
            <a:r>
              <a:rPr lang="ko-KR" altLang="en-US" b="1" dirty="0" smtClean="0"/>
              <a:t>파일 열기 및 닫기</a:t>
            </a:r>
            <a:endParaRPr lang="en-US" altLang="ko-KR" b="1" dirty="0" smtClean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파일명은 경로를 포함할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파일명만 </a:t>
            </a:r>
            <a:r>
              <a:rPr lang="ko-KR" altLang="en-US" dirty="0"/>
              <a:t>입력한 </a:t>
            </a:r>
            <a:r>
              <a:rPr lang="ko-KR" altLang="en-US" dirty="0" smtClean="0"/>
              <a:t>경우에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ko-KR" altLang="en-US" dirty="0"/>
              <a:t>실행 파일이 동작하는 디렉터리에 </a:t>
            </a:r>
            <a:r>
              <a:rPr lang="ko-KR" altLang="en-US" dirty="0" smtClean="0"/>
              <a:t>생성된다</a:t>
            </a:r>
            <a:r>
              <a:rPr lang="en-US" altLang="ko-KR" dirty="0" smtClean="0"/>
              <a:t>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13" y="4131159"/>
            <a:ext cx="3509660" cy="5644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톱니 모양의 오른쪽 화살표 18"/>
          <p:cNvSpPr/>
          <p:nvPr/>
        </p:nvSpPr>
        <p:spPr>
          <a:xfrm>
            <a:off x="4648106" y="4236957"/>
            <a:ext cx="784399" cy="352821"/>
          </a:xfrm>
          <a:prstGeom prst="notched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54728" y="4663068"/>
            <a:ext cx="1184001" cy="2683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1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파일 </a:t>
            </a:r>
            <a:r>
              <a:rPr lang="ko-KR" altLang="en-US" sz="2000" b="1" dirty="0" smtClean="0"/>
              <a:t>읽</a:t>
            </a:r>
            <a:r>
              <a:rPr lang="ko-KR" altLang="en-US" sz="2000" b="1" dirty="0"/>
              <a:t>기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파일명은 </a:t>
            </a:r>
            <a:r>
              <a:rPr lang="ko-KR" altLang="en-US" dirty="0"/>
              <a:t>경로를 포함할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파일명만 </a:t>
            </a:r>
            <a:r>
              <a:rPr lang="ko-KR" altLang="en-US" dirty="0"/>
              <a:t>입력한 </a:t>
            </a:r>
            <a:r>
              <a:rPr lang="ko-KR" altLang="en-US" dirty="0" smtClean="0"/>
              <a:t>경우에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ko-KR" altLang="en-US" dirty="0"/>
              <a:t>실행 파일이 동작하는 디렉터리에 </a:t>
            </a:r>
            <a:r>
              <a:rPr lang="ko-KR" altLang="en-US" dirty="0" smtClean="0"/>
              <a:t>생성된다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17410"/>
              </p:ext>
            </p:extLst>
          </p:nvPr>
        </p:nvGraphicFramePr>
        <p:xfrm>
          <a:off x="2703443" y="3757408"/>
          <a:ext cx="1870765" cy="1467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765"/>
              </a:tblGrid>
              <a:tr h="366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파일 입력</a:t>
                      </a:r>
                      <a:endParaRPr lang="ko-KR" altLang="en-US" dirty="0"/>
                    </a:p>
                  </a:txBody>
                  <a:tcPr/>
                </a:tc>
              </a:tr>
              <a:tr h="1100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read()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readline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readlines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79021"/>
              </p:ext>
            </p:extLst>
          </p:nvPr>
        </p:nvGraphicFramePr>
        <p:xfrm>
          <a:off x="6927575" y="4163008"/>
          <a:ext cx="1811125" cy="675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1125"/>
              </a:tblGrid>
              <a:tr h="313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출력</a:t>
                      </a:r>
                      <a:endParaRPr lang="ko-KR" altLang="en-US" sz="1800" dirty="0"/>
                    </a:p>
                  </a:txBody>
                  <a:tcPr marL="63301" marR="63301" marT="31651" marB="31651"/>
                </a:tc>
              </a:tr>
              <a:tr h="313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print()</a:t>
                      </a:r>
                      <a:endParaRPr lang="ko-KR" altLang="en-US" sz="1800" dirty="0"/>
                    </a:p>
                  </a:txBody>
                  <a:tcPr marL="63301" marR="63301" marT="31651" marB="31651"/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877542" y="3831877"/>
            <a:ext cx="10297974" cy="1952510"/>
            <a:chOff x="877542" y="3841816"/>
            <a:chExt cx="10297974" cy="1952510"/>
          </a:xfrm>
        </p:grpSpPr>
        <p:pic>
          <p:nvPicPr>
            <p:cNvPr id="3077" name="Picture 5" descr="C:\Users\bee64\Desktop\Files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42" y="3841816"/>
              <a:ext cx="1298713" cy="1298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C:\Users\bee64\Desktop\pngwing.com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6532" y="3841817"/>
              <a:ext cx="2138984" cy="1298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 descr="C:\Users\bee64\Desktop\32323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7105" y="3943038"/>
              <a:ext cx="1096273" cy="1096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255028" y="528761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파</a:t>
              </a:r>
              <a:r>
                <a:rPr lang="ko-KR" altLang="en-US" sz="1400" dirty="0"/>
                <a:t>일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75082" y="5287617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표준출력장치</a:t>
              </a:r>
              <a:endParaRPr lang="ko-KR" altLang="en-US" sz="1400" dirty="0"/>
            </a:p>
          </p:txBody>
        </p:sp>
        <p:sp>
          <p:nvSpPr>
            <p:cNvPr id="33" name="톱니 모양의 오른쪽 화살표 32"/>
            <p:cNvSpPr/>
            <p:nvPr/>
          </p:nvSpPr>
          <p:spPr>
            <a:xfrm>
              <a:off x="3226811" y="5441505"/>
              <a:ext cx="784399" cy="352821"/>
            </a:xfrm>
            <a:prstGeom prst="notched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톱니 모양의 오른쪽 화살표 33"/>
            <p:cNvSpPr/>
            <p:nvPr/>
          </p:nvSpPr>
          <p:spPr>
            <a:xfrm>
              <a:off x="7460881" y="5441505"/>
              <a:ext cx="784399" cy="352821"/>
            </a:xfrm>
            <a:prstGeom prst="notched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43835" y="527110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 smtClean="0"/>
                <a:t>파이썬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프로그</a:t>
              </a:r>
              <a:r>
                <a:rPr lang="ko-KR" altLang="en-US" sz="1400" dirty="0"/>
                <a:t>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6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파일 </a:t>
            </a:r>
            <a:r>
              <a:rPr lang="ko-KR" altLang="en-US" sz="2000" b="1" dirty="0" smtClean="0"/>
              <a:t>읽기 </a:t>
            </a:r>
            <a:r>
              <a:rPr lang="en-US" altLang="ko-KR" sz="2000" b="1" dirty="0"/>
              <a:t>:</a:t>
            </a:r>
            <a:r>
              <a:rPr lang="en-US" altLang="ko-KR" sz="2000" b="1" dirty="0" smtClean="0"/>
              <a:t> .</a:t>
            </a:r>
            <a:r>
              <a:rPr lang="en-US" altLang="ko-KR" sz="2000" b="1" dirty="0" err="1" smtClean="0"/>
              <a:t>readline</a:t>
            </a:r>
            <a:r>
              <a:rPr lang="en-US" altLang="ko-KR" sz="2000" b="1" dirty="0" smtClean="0"/>
              <a:t>() </a:t>
            </a:r>
            <a:r>
              <a:rPr lang="ko-KR" altLang="en-US" sz="2000" b="1" dirty="0" err="1" smtClean="0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.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eadline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파일에서 한 라인을 읽는다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/>
              <a:t>선언 형식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변수명</a:t>
            </a:r>
            <a:r>
              <a:rPr lang="en-US" altLang="ko-KR" sz="1200" dirty="0"/>
              <a:t>.</a:t>
            </a:r>
            <a:r>
              <a:rPr lang="en-US" altLang="ko-KR" sz="1200" dirty="0" err="1" smtClean="0"/>
              <a:t>readline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포인터 위치</a:t>
            </a:r>
            <a:r>
              <a:rPr lang="en-US" altLang="ko-KR" sz="1200" dirty="0" smtClean="0"/>
              <a:t>) -&gt; </a:t>
            </a:r>
            <a:r>
              <a:rPr lang="ko-KR" altLang="en-US" sz="1200" dirty="0" smtClean="0"/>
              <a:t>한 라인의 글자 길이를 초과해도 한 라인을 읽는다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6" y="3806687"/>
            <a:ext cx="3523420" cy="12788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6" y="5120399"/>
            <a:ext cx="6076536" cy="54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6" y="5670777"/>
            <a:ext cx="5479563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12646" y="34305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파일 작성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647044" y="522133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소스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054543" y="564539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결과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stCxn id="9" idx="1"/>
            <a:endCxn id="6" idx="3"/>
          </p:cNvCxnSpPr>
          <p:nvPr/>
        </p:nvCxnSpPr>
        <p:spPr>
          <a:xfrm flipH="1">
            <a:off x="7089182" y="5390608"/>
            <a:ext cx="1557862" cy="1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1"/>
            <a:endCxn id="7" idx="3"/>
          </p:cNvCxnSpPr>
          <p:nvPr/>
        </p:nvCxnSpPr>
        <p:spPr>
          <a:xfrm flipH="1">
            <a:off x="6492209" y="5814673"/>
            <a:ext cx="2562334" cy="37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659837" y="5471374"/>
            <a:ext cx="765313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5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927" y="3670955"/>
            <a:ext cx="6173347" cy="16778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파일 </a:t>
            </a:r>
            <a:r>
              <a:rPr lang="ko-KR" altLang="en-US" sz="2000" b="1" dirty="0" smtClean="0"/>
              <a:t>읽기 </a:t>
            </a:r>
            <a:r>
              <a:rPr lang="en-US" altLang="ko-KR" sz="2000" b="1" dirty="0"/>
              <a:t>:</a:t>
            </a:r>
            <a:r>
              <a:rPr lang="en-US" altLang="ko-KR" sz="2000" b="1" dirty="0" smtClean="0"/>
              <a:t> .</a:t>
            </a:r>
            <a:r>
              <a:rPr lang="en-US" altLang="ko-KR" sz="2000" b="1" dirty="0" err="1" smtClean="0"/>
              <a:t>readline</a:t>
            </a:r>
            <a:r>
              <a:rPr lang="en-US" altLang="ko-KR" sz="2000" b="1" dirty="0" smtClean="0"/>
              <a:t>() </a:t>
            </a:r>
            <a:r>
              <a:rPr lang="ko-KR" altLang="en-US" sz="2000" b="1" dirty="0" err="1" smtClean="0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한 라인이 아닌 모든 라인 읽기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59474" y="32980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파일 작성</a:t>
            </a:r>
            <a:endParaRPr lang="ko-KR" altLang="en-US" b="1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22" y="3686439"/>
            <a:ext cx="3810000" cy="154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927" y="5348757"/>
            <a:ext cx="6173347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49927" y="329805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소스 및 결과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98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파일 </a:t>
            </a:r>
            <a:r>
              <a:rPr lang="ko-KR" altLang="en-US" sz="2000" b="1" dirty="0" smtClean="0"/>
              <a:t>읽기 </a:t>
            </a:r>
            <a:r>
              <a:rPr lang="en-US" altLang="ko-KR" sz="2000" b="1" dirty="0"/>
              <a:t>:</a:t>
            </a:r>
            <a:r>
              <a:rPr lang="en-US" altLang="ko-KR" sz="2000" b="1" dirty="0" smtClean="0"/>
              <a:t> .read() </a:t>
            </a:r>
            <a:r>
              <a:rPr lang="ko-KR" altLang="en-US" sz="2000" b="1" dirty="0" err="1" smtClean="0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.read() : </a:t>
            </a:r>
            <a:r>
              <a:rPr lang="ko-KR" altLang="en-US" dirty="0" smtClean="0"/>
              <a:t>파일에서 내용을 바이트 수 만큼 읽는다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값을 지정하지 않으면 전부 읽는다</a:t>
            </a:r>
            <a:r>
              <a:rPr lang="en-US" altLang="ko-KR" sz="12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 smtClean="0"/>
              <a:t>선언 형식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변수명</a:t>
            </a:r>
            <a:r>
              <a:rPr lang="en-US" altLang="ko-KR" sz="1200" dirty="0" smtClean="0"/>
              <a:t>.read(</a:t>
            </a:r>
            <a:r>
              <a:rPr lang="ko-KR" altLang="en-US" sz="1200" dirty="0"/>
              <a:t>포인터 위치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4963" y="35666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파일 작성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09312" y="559194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소스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16811" y="601600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결과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>
            <a:off x="6651450" y="5761219"/>
            <a:ext cx="1557862" cy="1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1"/>
          </p:cNvCxnSpPr>
          <p:nvPr/>
        </p:nvCxnSpPr>
        <p:spPr>
          <a:xfrm flipH="1">
            <a:off x="6054477" y="6185284"/>
            <a:ext cx="2562334" cy="37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4" y="5501657"/>
            <a:ext cx="6016486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4" y="6020772"/>
            <a:ext cx="5419513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연결선 14"/>
          <p:cNvCxnSpPr/>
          <p:nvPr/>
        </p:nvCxnSpPr>
        <p:spPr>
          <a:xfrm flipH="1">
            <a:off x="1572143" y="5841045"/>
            <a:ext cx="212814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11" y="3955065"/>
            <a:ext cx="3810000" cy="154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142255" y="3432471"/>
            <a:ext cx="5705061" cy="1875025"/>
            <a:chOff x="6142255" y="3432471"/>
            <a:chExt cx="5705061" cy="1875025"/>
          </a:xfrm>
        </p:grpSpPr>
        <p:grpSp>
          <p:nvGrpSpPr>
            <p:cNvPr id="20" name="그룹 19"/>
            <p:cNvGrpSpPr/>
            <p:nvPr/>
          </p:nvGrpSpPr>
          <p:grpSpPr>
            <a:xfrm>
              <a:off x="6142255" y="3432471"/>
              <a:ext cx="5705061" cy="1875025"/>
              <a:chOff x="6331225" y="2812775"/>
              <a:chExt cx="5705061" cy="174348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6331225" y="2812775"/>
                <a:ext cx="5705061" cy="17434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3634" y="3341652"/>
                <a:ext cx="5370175" cy="4857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6413634" y="2972320"/>
                <a:ext cx="2938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소스 및 결과 </a:t>
                </a:r>
                <a:r>
                  <a:rPr lang="en-US" altLang="ko-KR" dirty="0" smtClean="0"/>
                  <a:t>2 (</a:t>
                </a:r>
                <a:r>
                  <a:rPr lang="ko-KR" altLang="en-US" dirty="0" smtClean="0"/>
                  <a:t>전체 읽기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p:grpSp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665" y="4593203"/>
              <a:ext cx="5370175" cy="676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8" name="직선 연결선 27"/>
          <p:cNvCxnSpPr/>
          <p:nvPr/>
        </p:nvCxnSpPr>
        <p:spPr>
          <a:xfrm flipH="1">
            <a:off x="7012160" y="4320437"/>
            <a:ext cx="106407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6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3212</TotalTime>
  <Words>686</Words>
  <Application>Microsoft Office PowerPoint</Application>
  <PresentationFormat>사용자 지정</PresentationFormat>
  <Paragraphs>167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목차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박도훈</cp:lastModifiedBy>
  <cp:revision>598</cp:revision>
  <dcterms:created xsi:type="dcterms:W3CDTF">2021-01-11T01:20:31Z</dcterms:created>
  <dcterms:modified xsi:type="dcterms:W3CDTF">2021-02-01T13:26:28Z</dcterms:modified>
</cp:coreProperties>
</file>