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44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0436772" y="3216166"/>
            <a:ext cx="1122825" cy="157655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// - 단일문장 </a:t>
            </a:r>
            <a:r>
              <a:rPr lang="en-US" dirty="0" smtClean="0"/>
              <a:t>주석 : ctrl+/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/*  */ - 다중 문장 </a:t>
            </a:r>
            <a:r>
              <a:rPr lang="en-US" dirty="0" smtClean="0"/>
              <a:t>주석 : </a:t>
            </a:r>
            <a:r>
              <a:rPr lang="ko-KR" altLang="en-US" dirty="0" err="1" smtClean="0"/>
              <a:t>직접기입</a:t>
            </a:r>
            <a:endParaRPr dirty="0"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1/2 액자 1"/>
          <p:cNvSpPr/>
          <p:nvPr/>
        </p:nvSpPr>
        <p:spPr>
          <a:xfrm rot="13524763">
            <a:off x="5360301" y="3973130"/>
            <a:ext cx="395820" cy="409470"/>
          </a:xfrm>
          <a:prstGeom prst="halfFrame">
            <a:avLst>
              <a:gd name="adj1" fmla="val 13333"/>
              <a:gd name="adj2" fmla="val 133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1/2 액자 6"/>
          <p:cNvSpPr/>
          <p:nvPr/>
        </p:nvSpPr>
        <p:spPr>
          <a:xfrm rot="13524763">
            <a:off x="6143329" y="3983636"/>
            <a:ext cx="395820" cy="409470"/>
          </a:xfrm>
          <a:prstGeom prst="halfFrame">
            <a:avLst>
              <a:gd name="adj1" fmla="val 13333"/>
              <a:gd name="adj2" fmla="val 133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sum = a + 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res = a-b;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window,.onload= function()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document.write(“add=“ + sum);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document.write(“sub=“ + res);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다르면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sz="311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document.write(x + 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문   if(조건문) 실행문;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else 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 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if문과 비슷하게 조건에 따라 프로그램의 흐름을 분기시키기 위해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switch문은 제어식의 값에 따라 다음에 실행할 문장을 결정하게 된다.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점수를 입력받아 학점을 출력하시오.(switch문을 이용)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90 ~ 100이면 ‘A’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80 ~ 89이면 ‘B’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70 ~ 79이면 ‘C’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60 ~ 69이면 ‘D’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0 ~ 59이면 ‘F’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출력은 document.write()를 이용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인터프리트 언어- 컴파일 과정을 거치지 않고 바로 실행시킬 수 있는 언어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동적 타이핑(dynamic typing) - 변수의 자료형을 선언하지 않고도 변수를 사용할 수 있는 특징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구조적 프로그래밍 지원 - C언어의 구조적 프로그래밍을 지원한다. 즉 if else, while, for등의 제어 구조를 완벽 지원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객체 기반 - 전적으로 객체지향언어이다. 자바스크립트의 객체는 연관배열(associative arrays)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프로토타입-기반(prototype-based) - 상속을 위해 클래스 개념 대신에 프로토타입을 사용</a:t>
            </a:r>
            <a:endParaRPr sz="2800"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sz="3200" dirty="0"/>
              <a:t>내부 자바스크립트 </a:t>
            </a:r>
            <a:r>
              <a:rPr lang="en-US" sz="3200" dirty="0" smtClean="0"/>
              <a:t>: &lt;</a:t>
            </a:r>
            <a:r>
              <a:rPr lang="en-US" sz="3200" dirty="0" smtClean="0"/>
              <a:t>script&gt;</a:t>
            </a:r>
            <a:endParaRPr sz="3200" dirty="0"/>
          </a:p>
          <a:p>
            <a:pPr marL="445549" lvl="0" indent="-445549" algn="l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3200" dirty="0"/>
              <a:t>외부 </a:t>
            </a:r>
            <a:r>
              <a:rPr lang="en-US" sz="3200" dirty="0" smtClean="0"/>
              <a:t>자바스크립트 : “.js”</a:t>
            </a:r>
            <a:r>
              <a:rPr lang="ko-KR" altLang="en-US" sz="3200" dirty="0" smtClean="0"/>
              <a:t>파일을 불러오는 것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				    &lt;</a:t>
            </a:r>
            <a:r>
              <a:rPr lang="en-US" altLang="ko-KR" sz="3200" dirty="0" smtClean="0"/>
              <a:t>body</a:t>
            </a:r>
            <a:r>
              <a:rPr lang="en-US" altLang="ko-KR" sz="3200" dirty="0" smtClean="0"/>
              <a:t>&gt;,&lt;head&gt; </a:t>
            </a:r>
            <a:r>
              <a:rPr lang="ko-KR" altLang="en-US" sz="3200" dirty="0" smtClean="0"/>
              <a:t>어디든 상관없다</a:t>
            </a:r>
            <a:r>
              <a:rPr lang="en-US" altLang="ko-KR" sz="3200" dirty="0" smtClean="0"/>
              <a:t>.</a:t>
            </a:r>
            <a:endParaRPr sz="3200" dirty="0"/>
          </a:p>
          <a:p>
            <a:pPr marL="445549" lvl="0" indent="-445549" algn="l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3200" dirty="0"/>
              <a:t>인라인 </a:t>
            </a:r>
            <a:r>
              <a:rPr lang="en-US" sz="3200" dirty="0" smtClean="0"/>
              <a:t>자바스크립트 : </a:t>
            </a:r>
            <a:r>
              <a:rPr lang="ko-KR" altLang="en-US" sz="3200" dirty="0" smtClean="0"/>
              <a:t>태그에 직접 </a:t>
            </a:r>
            <a:endParaRPr sz="3200" dirty="0"/>
          </a:p>
          <a:p>
            <a:pPr marL="445549" lvl="0" indent="-247493" algn="l" rtl="0">
              <a:lnSpc>
                <a:spcPct val="15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sz="3200" dirty="0"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3944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8" baseType="lpstr">
      <vt:lpstr>Noto Sans Symbols</vt:lpstr>
      <vt:lpstr>Gulim</vt:lpstr>
      <vt:lpstr>Malgun Gothic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user1</cp:lastModifiedBy>
  <cp:revision>8</cp:revision>
  <dcterms:created xsi:type="dcterms:W3CDTF">2007-06-29T06:43:39Z</dcterms:created>
  <dcterms:modified xsi:type="dcterms:W3CDTF">2024-05-02T00:45:32Z</dcterms:modified>
</cp:coreProperties>
</file>