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FjosEjCJIpTB0q1akofdHA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06DB-A6CB-42E7-A0B2-4A5D1BEAD3AB}">
  <a:tblStyle styleId="{CB6B06DB-A6CB-42E7-A0B2-4A5D1BEAD3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6" y="1122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ap6/bloc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06 CSS 레이아웃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위치 설정 방법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정적 위치 설정(static positioning) - 기본값. 요소를 </a:t>
            </a:r>
            <a:r>
              <a:rPr lang="en-US" dirty="0">
                <a:solidFill>
                  <a:schemeClr val="dk2"/>
                </a:solidFill>
              </a:rPr>
              <a:t>일반적인 문서의 흐름에 따라</a:t>
            </a:r>
            <a:r>
              <a:rPr lang="en-US" dirty="0"/>
              <a:t> 배치한다.</a:t>
            </a:r>
            <a:endParaRPr dirty="0"/>
          </a:p>
          <a:p>
            <a:pPr marL="445550" lvl="0" indent="-445550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상대 위치 설정(relative positioning) - </a:t>
            </a:r>
            <a:r>
              <a:rPr lang="en-US" dirty="0">
                <a:solidFill>
                  <a:schemeClr val="dk2"/>
                </a:solidFill>
              </a:rPr>
              <a:t>일반적인 문서의 흐름에 따라 배치하되</a:t>
            </a:r>
            <a:r>
              <a:rPr lang="en-US" dirty="0"/>
              <a:t>, 상하좌우 위치 값에 따라 오프셋을 적용한다.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절대 위치 설정(absolute positioning) - </a:t>
            </a:r>
            <a:r>
              <a:rPr lang="en-US" dirty="0">
                <a:solidFill>
                  <a:schemeClr val="dk2"/>
                </a:solidFill>
              </a:rPr>
              <a:t>일반적인 문서 흐름에서 제거하고, 가장 가까운 position 지정 요소에 대해 상대적으로 오프셋을 적용한다.(없을 경우, 브라우저를 기준으로 한다.)</a:t>
            </a:r>
            <a:endParaRPr dirty="0">
              <a:solidFill>
                <a:schemeClr val="dk2"/>
              </a:solidFill>
            </a:endParaRP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고정 위치 설정(fixed positioning) - </a:t>
            </a:r>
            <a:r>
              <a:rPr lang="en-US" dirty="0">
                <a:solidFill>
                  <a:schemeClr val="dk2"/>
                </a:solidFill>
              </a:rPr>
              <a:t>일반적인 문서 흐름대로 움직이다가, </a:t>
            </a:r>
            <a:r>
              <a:rPr lang="en-US" dirty="0"/>
              <a:t>지정한 위치에 고정된다</a:t>
            </a:r>
            <a:r>
              <a:rPr lang="en-US" dirty="0" smtClean="0"/>
              <a:t>.</a:t>
            </a:r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smtClean="0"/>
              <a:t>Sticky positioning - 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정적 위치 설정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정적 위치 설정(static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블록 요소들은 박스처럼 상하로 쌓이게 되고 인라인 요소들은 한 줄에 차례대로 배치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320981" y="3416301"/>
            <a:ext cx="11239367" cy="4366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static; background-color: yellow;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39733" y="1435604"/>
            <a:ext cx="11095863" cy="3837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id="one"&gt;block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id="two"&gt;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block #2&lt;br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position:static;&lt;br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id="three"&gt;block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 descr="EMB000018ec3db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604" y="1626202"/>
            <a:ext cx="6676124" cy="36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상대 위치 설정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상대 위치 설정(relative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정상적인 위치에서 상대적으로 요소가 배치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593250" y="2857800"/>
            <a:ext cx="10670077" cy="28108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#one {background-color: cyan;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{position: relative; left: 30px;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#three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128" name="Google Shape;128;p13" descr="EMB000018ec3db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5055" y="5492291"/>
            <a:ext cx="5373376" cy="293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절대 위치 설정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절대 위치(absolute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전체 페이지를 기준으로 시작 위치에서 top, left, bottom, right 만큼 떨어진 위치에 배치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506479" y="3201227"/>
            <a:ext cx="10970774" cy="45013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#two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position: absolute;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top: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200px;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id="137" name="Google Shape;137;p14" descr="EMB000018ec3db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382" y="3279695"/>
            <a:ext cx="5426238" cy="29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고정 위치 설정(fixed positioning)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브라우저 윈도우에 상대적으로 요소의 위치를 잡는 것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493130" y="2881615"/>
            <a:ext cx="10949021" cy="3726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{background-color: lightgreen; width: 200px; height: 50px;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#two {background-color: yellow; position:fixed; top:0px; right:0px;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pic>
        <p:nvPicPr>
          <p:cNvPr id="145" name="Google Shape;145;p15" descr="EMB000018ec3d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155" y="5809934"/>
            <a:ext cx="4167814" cy="22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고정 위치 설정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06480" y="1732627"/>
            <a:ext cx="11029117" cy="62101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id="two"&gt;block #2&lt;br&gt;position: fixed;&lt;br&gt;top:0px; right:10px;&lt;p&gt;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#6&lt;/p&gt;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#7&lt;/p&gt;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#8&lt;/p&gt;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#9&lt;/p&gt;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#10&lt;/p&gt;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#11&lt;/p&gt;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53" name="Google Shape;153;p16" descr="EMB000018ec3d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038" y="3202818"/>
            <a:ext cx="4519059" cy="228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EMB000018ec3dc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037" y="5814847"/>
            <a:ext cx="4519059" cy="22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 속성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콘텐츠 주위로 다른 콘텐츠들이 물처럼 흘러가는 스타일 지정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533177" y="1551113"/>
            <a:ext cx="10799560" cy="690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img.a {float: left;}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class="a" src="sunshine.jpg" width="160" height="120"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생활이 그대를 속일지라도    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슬퍼하거나 노여워 말라.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171" name="Google Shape;171;p18" descr="EMB000018ec3dc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23" y="1774759"/>
            <a:ext cx="5335038" cy="267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예제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65520" y="1596492"/>
            <a:ext cx="10670077" cy="661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{float:left; width: 110px; height: 90px; margin: 5px;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&lt;h3&gt;이미지 갤러리&lt;/h3&gt;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src="sunshine.jpg"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src="lion.png"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src="storm.jpg" width="100" height="90"&gt;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레이아웃이란?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웹페이지에서 HTML 요소의 위치, 크기 등을 결정하는 것	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집안에서의 가구 배치와 비슷하다.</a:t>
            </a:r>
            <a:endParaRPr/>
          </a:p>
        </p:txBody>
      </p:sp>
      <p:pic>
        <p:nvPicPr>
          <p:cNvPr id="38" name="Google Shape;38;p2" descr="EMB000018ec3da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1298" y="3527129"/>
            <a:ext cx="5730034" cy="35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float의 용도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레이아웃에 많이 사용된다.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속성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float 속성을 중단할 때 사용된다. 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z-index 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요소의 스택 순서를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2" descr="EMB000018ec3d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825" y="2499931"/>
            <a:ext cx="5397949" cy="4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32939" y="1556443"/>
            <a:ext cx="11202657" cy="4036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#box1 {position: absolute; top: 0px; left: 0px; width: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height: 100px; background: blue; z-index: 200;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#box2 {position: absolute; top: 30px; left: 30px;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yellow; z-index: 100;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#box3 {position: absolute; top: 60px; left: 60px;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width: 100px; height: 100px; background: green; z-index: 0;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</p:txBody>
      </p:sp>
      <p:pic>
        <p:nvPicPr>
          <p:cNvPr id="210" name="Google Shape;210;p23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94" y="5391507"/>
            <a:ext cx="5609312" cy="284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19829" y="1596491"/>
            <a:ext cx="11015767" cy="33160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id="box1"&gt;box #1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id="box2"&gt;box #2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id="box3"&gt;box #3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18" name="Google Shape;218;p24" descr="EMB000018ec3d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032" y="2377278"/>
            <a:ext cx="5469380" cy="27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53082" y="1596489"/>
            <a:ext cx="11082514" cy="5238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{position: absolute; left: 0px; top: 0px; z-index: -1;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width="200" height="200"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&lt;p&gt;img 요소의 z-index가 -1이므로 다른 요소의 뒤에 위치한다.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26" name="Google Shape;226;p25" descr="EMB000018ec3dc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3115" y="6012489"/>
            <a:ext cx="6666359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overflow 속성 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overflow 속성: 자식 요소가 부모 요소의 범위를 벗어났을 때, 어떻게 처리할 것인지를 지정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hidden – 부모 영역을 벗어나는 부분을 보이지 않게 한다.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scroll – 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부모 영역을 벗어나는 부분을 스크롤 할 수 있도록 한다./안한다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  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auto – 자동으로 스크롤 바가 나타난다.</a:t>
            </a:r>
            <a:endParaRPr/>
          </a:p>
          <a:p>
            <a:pPr marL="594067" lvl="1" indent="0" algn="l" rtl="0"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/>
              <a:t>          –생길수도 있고  안생길수 도 있다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18800" tIns="59400" rIns="118800" bIns="59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465724" y="1551112"/>
            <a:ext cx="11004365" cy="6730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background-color: lightgreen; width: 200px; height: 50px;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 border: 1px solid black; width: 300px;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height: 100px; overflow: scroll;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id=target&gt;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#1&lt;/p&gt;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#2&lt;/p&gt;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#3&lt;/p&gt;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#4&lt;/p&gt;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&lt;p&gt;block #5&lt;/p&gt;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42" name="Google Shape;242;p27" descr="EMB000018ec3dd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808" y="457070"/>
            <a:ext cx="5039281" cy="266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&lt;div&gt;를 이용한 레이아웃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38013" y="1551113"/>
            <a:ext cx="10670077" cy="6871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Blog Page&lt;/title&gt;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#header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yellow;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50px;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#nav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width: 30%;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height: 100px;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float: left;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블록요소와 인라인 요소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블록(block) 요소 - 화면의 한 줄을 전부 차지한다.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인라인(inline) 요소 - 한 줄에 차례대로 배치된다. 현재 줄에서 필요한 만큼의 너비만을 차지한다.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0096" y="1551111"/>
            <a:ext cx="10670077" cy="6596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#content { width: 70%; background-color: blue;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float: right; height: 100px;}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#footer { background-color: aqua; width: 100%;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 clear: both;}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id="wrapper"&gt;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id="header"&gt; header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id="nav"&gt; nav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id="content"&gt; content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&lt;div id="footer"&gt; footer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id="264" name="Google Shape;264;p30" descr="EMB000018ec3dd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08" y="3056321"/>
            <a:ext cx="4490996" cy="22760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 레이아웃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시맨틱 요소</a:t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542692" y="1745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{CB6B06DB-A6CB-42E7-A0B2-4A5D1BEAD3AB}</a:tableStyleId>
              </a:tblPr>
              <a:tblGrid>
                <a:gridCol w="218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&lt;header&gt;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머리말(header)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&lt;hgroup&gt;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&lt;h1&gt;에서 &lt;h6&gt;요소들의 그룹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&lt;nav&gt;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내비게이션 링크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&lt;article&gt;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내용이나 블로그의 포스트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&lt;section&gt;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섹션을 의미한다.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&lt;aside&gt;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사이드바와 같이 옆에 위치하는 내용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&lt;footer&gt;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문서의 꼬리말(footer)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&lt;figure&gt;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그림이나 도표  &lt;figcaption&gt;홍길동&lt;/figcaption&gt; &lt;/figure&gt;</a:t>
                      </a:r>
                      <a:endParaRPr sz="21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9" name="Google Shape;279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연습(Layout2)</a:t>
            </a:r>
            <a:endParaRPr/>
          </a:p>
        </p:txBody>
      </p:sp>
      <p:pic>
        <p:nvPicPr>
          <p:cNvPr id="285" name="Google Shape;285;p33" descr="EMB000018ec3dd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602889"/>
            <a:ext cx="10026531" cy="57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93" name="Google Shape;29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0526" y="1901031"/>
            <a:ext cx="10123714" cy="611505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블록요소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한 줄을 전부 차지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&lt;h1&gt;, &lt;p&gt;, &lt;ul&gt;, &lt;li&gt;, &lt;table&gt;, &lt;blockquote&gt;, &lt;pre&gt;, &lt;div&gt; &lt;form&gt; , &lt;header&gt;, &lt;nav&gt; 요소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u="sng">
                <a:solidFill>
                  <a:schemeClr val="hlink"/>
                </a:solidFill>
                <a:hlinkClick r:id="rId3"/>
              </a:rPr>
              <a:t>예제 실행과 소스보기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383595" y="4131341"/>
            <a:ext cx="11089387" cy="4259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style="background-color: red"&gt;h1으로 정의된 부분입니다.&lt;/h1&gt;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style="background-color: aqua"&gt;div로 정의된 부분입니다.&lt;/div&gt;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style="background-color: yellow"&gt;p로 정의된 부분입니다.&lt;/p&gt;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&lt;pre style="background-color: green"&gt;pre로 정의된 부분입니다.&lt;/pre&gt;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 descr="EMB000018ec3db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8159" y="3074175"/>
            <a:ext cx="5014823" cy="21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인라인요소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요소들은 한 줄 안에 차례대로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&lt;a&gt;, &lt;img&gt;, &lt;strong&gt;, &lt;em&gt;, &lt;br&gt;, &lt;input&gt;, &lt;span&gt; 요소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16789" y="3119703"/>
            <a:ext cx="10882215" cy="2726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 style="background-color: red"&gt;em 요소&lt;/em&gt;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&lt;span style="background-color: aqua"&gt;span 요소&lt;/span&gt;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src="pome.png" width="60" height="60" /&gt;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 href="http://www.w3c.org"&gt;a 요소&lt;/a&gt;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5" descr="EMB000018ec3db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0081" y="6056187"/>
            <a:ext cx="6313308" cy="16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블록 요소와 인라인 요소의 혼합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399156" y="1779676"/>
            <a:ext cx="11089386" cy="6466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p, em, strong {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dotted 3px red;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body 안에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&lt;em&gt;강조 문자&lt;/em&gt;와 &lt;strong&gt;강한 문자&lt;/strong&gt;를 가지고 있습니다. 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&lt;p&gt;여기는 다른 단락입니다. &lt;/p&gt;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6" descr="EMB000018ec3db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24" y="1889651"/>
            <a:ext cx="5629546" cy="16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CSS의 display 속성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display를 block으로 설정하면 -&gt; 블록 요소처럼 배치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display를 inline으로 설정-&gt; 인라인 요소처럼 배치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display:block : 블록(block)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display:inline : 인라인(inline)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display:none : 없는 것으로 간주됨 : 화면에 나타나지 않음 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visibility:hidden : 화면에서 감춰짐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5099" y="1510385"/>
            <a:ext cx="10967625" cy="6988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&lt;title&gt;display 속성&lt;/title&gt;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.menubar li {display: inline; background-color: yellow; margin: 0; 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border: 1px solid; border-color: red; padding: .5em;}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{  text-decoration : none;  }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&lt;ul class="menubar"&gt;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href="”#”"&gt;홈으로&lt;/a&gt;&lt;/li&gt;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href="”#”"&gt;회사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href="”#”"&gt;제품 소개&lt;/a&gt;&lt;/li&gt;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href="”#”"&gt;질문과 대답&lt;/a&gt;&lt;/li&gt;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&lt;li&gt;&lt;a href="”#”"&gt;연락처&lt;/a&gt;&lt;/li&gt;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&lt;/ul&gt;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marL="0" marR="0" lvl="0" indent="0" algn="l" rtl="0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8" descr="EMB000018ec3db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421" y="1314445"/>
            <a:ext cx="5883645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요소의 위치</a:t>
            </a:r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top, bottom, left, right 속성으로 결정</a:t>
            </a: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2062</Words>
  <Application>Microsoft Office PowerPoint</Application>
  <PresentationFormat>사용자 지정</PresentationFormat>
  <Paragraphs>341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Symbols</vt:lpstr>
      <vt:lpstr>Gulim</vt:lpstr>
      <vt:lpstr>Malgun Gothic</vt:lpstr>
      <vt:lpstr>Arial</vt:lpstr>
      <vt:lpstr>Comic Sans MS</vt:lpstr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CSS 레이아웃 </dc:title>
  <dc:creator>chocojhkim@live.com</dc:creator>
  <cp:lastModifiedBy>user1</cp:lastModifiedBy>
  <cp:revision>3</cp:revision>
  <dcterms:created xsi:type="dcterms:W3CDTF">2007-06-29T06:43:39Z</dcterms:created>
  <dcterms:modified xsi:type="dcterms:W3CDTF">2024-04-22T00:48:32Z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