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6" y="1122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정적 위치 설정(static positioning) - 기본값. 요소를 </a:t>
            </a:r>
            <a:r>
              <a:rPr lang="en-US" dirty="0">
                <a:solidFill>
                  <a:schemeClr val="dk2"/>
                </a:solidFill>
              </a:rPr>
              <a:t>일반적인 문서의 흐름에 따라</a:t>
            </a:r>
            <a:r>
              <a:rPr lang="en-US" dirty="0"/>
              <a:t> 배치한다.</a:t>
            </a:r>
            <a:endParaRPr dirty="0"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상대 위치 설정(relative positioning) - </a:t>
            </a:r>
            <a:r>
              <a:rPr lang="en-US" dirty="0">
                <a:solidFill>
                  <a:schemeClr val="dk2"/>
                </a:solidFill>
              </a:rPr>
              <a:t>일반적인 문서의 흐름에 따라 배치하되</a:t>
            </a:r>
            <a:r>
              <a:rPr lang="en-US" dirty="0"/>
              <a:t>, 상하좌우 위치 값에 따라 오프셋을 적용한다.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절대 위치 설정(absolute positioning) - </a:t>
            </a:r>
            <a:r>
              <a:rPr lang="en-US" dirty="0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 dirty="0"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고정 위치 설정(fixed positioning) - </a:t>
            </a:r>
            <a:r>
              <a:rPr lang="en-US" dirty="0">
                <a:solidFill>
                  <a:schemeClr val="dk2"/>
                </a:solidFill>
              </a:rPr>
              <a:t>일반적인 문서 흐름대로 움직이다가, </a:t>
            </a:r>
            <a:r>
              <a:rPr lang="en-US" dirty="0"/>
              <a:t>지정한 위치에 고정된다</a:t>
            </a:r>
            <a:r>
              <a:rPr lang="en-US" dirty="0" smtClean="0"/>
              <a:t>.</a:t>
            </a: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Sticky positioning - 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 dirty="0"/>
              <a:t>정적 위치 설정(static positioning)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블록 요소들은 박스처럼 상하로 쌓이게 되고 인라인 요소들은 한 줄에 차례대로 배치</a:t>
            </a:r>
            <a:endParaRPr dirty="0"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dirty="0"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시맨틱 </a:t>
            </a:r>
            <a:r>
              <a:rPr lang="en-US" b="1" dirty="0" smtClean="0"/>
              <a:t>요소 </a:t>
            </a:r>
            <a:r>
              <a:rPr lang="en-US" dirty="0" smtClean="0"/>
              <a:t>(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dirty="0"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10768600" cy="5208525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159" y="3074175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2066</Words>
  <Application>Microsoft Office PowerPoint</Application>
  <PresentationFormat>사용자 지정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 (의미있는 요소)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user1</cp:lastModifiedBy>
  <cp:revision>5</cp:revision>
  <dcterms:created xsi:type="dcterms:W3CDTF">2007-06-29T06:43:39Z</dcterms:created>
  <dcterms:modified xsi:type="dcterms:W3CDTF">2024-04-22T04:53:33Z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