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A4A3A4"/>
          </p15:clr>
        </p15:guide>
        <p15:guide id="2" pos="21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/>
    <p:restoredTop sz="93597"/>
  </p:normalViewPr>
  <p:slideViewPr>
    <p:cSldViewPr snapToGrid="0">
      <p:cViewPr varScale="1">
        <p:scale>
          <a:sx n="93" d="100"/>
          <a:sy n="93" d="100"/>
        </p:scale>
        <p:origin x="90" y="40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endParaRPr lang="ko-KR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endParaRPr lang="ko-KR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endParaRPr lang="ko-KR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176FFADF-79CB-4D72-852F-AAC670A3D037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endParaRPr lang="ko-KR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endParaRPr lang="ko-KR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마스터 텍스트 스타일을 편집합니다</a:t>
            </a:r>
          </a:p>
          <a:p>
            <a:pPr lvl="1">
              <a:defRPr lang="ko-KR" altLang="en-US"/>
            </a:pPr>
            <a:r>
              <a:rPr lang="en-US" altLang="ko-KR"/>
              <a:t>둘째 수준</a:t>
            </a:r>
          </a:p>
          <a:p>
            <a:pPr lvl="2">
              <a:defRPr lang="ko-KR" altLang="en-US"/>
            </a:pPr>
            <a:r>
              <a:rPr lang="en-US" altLang="ko-KR"/>
              <a:t>셋째 수준</a:t>
            </a:r>
          </a:p>
          <a:p>
            <a:pPr lvl="3">
              <a:defRPr lang="ko-KR" altLang="en-US"/>
            </a:pPr>
            <a:r>
              <a:rPr lang="en-US" altLang="ko-KR"/>
              <a:t>넷째 수준</a:t>
            </a:r>
          </a:p>
          <a:p>
            <a:pPr lvl="4">
              <a:defRPr lang="ko-KR" altLang="en-US"/>
            </a:pPr>
            <a:r>
              <a:rPr lang="en-US" altLang="ko-KR"/>
              <a:t>다섯째 수준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endParaRPr lang="ko-KR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949F3908-8432-46C2-9A97-2AAB410800A8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9F3908-8432-46C2-9A97-2AAB410800A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28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jQuery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729" y="1075765"/>
            <a:ext cx="8575209" cy="5260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</a:t>
            </a:r>
          </a:p>
          <a:p>
            <a:pPr marL="0" indent="0">
              <a:buNone/>
            </a:pPr>
            <a:r>
              <a:rPr lang="en-US" altLang="ko-KR" sz="1800" dirty="0" smtClean="0"/>
              <a:t>{ “name” : 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    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 : “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”,    “</a:t>
            </a:r>
            <a:r>
              <a:rPr lang="en-US" altLang="ko-KR" sz="1800" dirty="0" err="1" smtClean="0"/>
              <a:t>tel</a:t>
            </a:r>
            <a:r>
              <a:rPr lang="en-US" altLang="ko-KR" sz="1800" dirty="0" smtClean="0"/>
              <a:t>”     : “010-1234-5678”}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배</a:t>
            </a:r>
            <a:r>
              <a:rPr lang="ko-KR" altLang="en-US" sz="1800" dirty="0"/>
              <a:t>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개나리</a:t>
            </a:r>
            <a:r>
              <a:rPr lang="en-US" altLang="ko-KR" sz="1800" dirty="0" smtClean="0"/>
              <a:t>”,”</a:t>
            </a:r>
            <a:r>
              <a:rPr lang="ko-KR" altLang="en-US" sz="1800" dirty="0" smtClean="0"/>
              <a:t>진달래</a:t>
            </a:r>
            <a:r>
              <a:rPr lang="en-US" altLang="ko-KR" sz="1800" dirty="0" smtClean="0"/>
              <a:t>”, “</a:t>
            </a:r>
            <a:r>
              <a:rPr lang="ko-KR" altLang="en-US" sz="1800" dirty="0" err="1" smtClean="0"/>
              <a:t>이도령</a:t>
            </a:r>
            <a:r>
              <a:rPr lang="en-US" altLang="ko-KR" sz="1800" dirty="0" smtClean="0"/>
              <a:t>” ]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 </a:t>
            </a:r>
            <a:r>
              <a:rPr lang="ko-KR" altLang="en-US" sz="1800" dirty="0" smtClean="0"/>
              <a:t>배열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</a:p>
          <a:p>
            <a:pPr marL="0" indent="0">
              <a:buNone/>
            </a:pPr>
            <a:r>
              <a:rPr lang="en-US" altLang="ko-KR" sz="1800" dirty="0" smtClean="0"/>
              <a:t> 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aaa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ko-KR" altLang="en-US" sz="1800" dirty="0"/>
              <a:t>대전</a:t>
            </a:r>
            <a:r>
              <a:rPr lang="en-US" altLang="ko-KR" sz="1800" dirty="0"/>
              <a:t>”,   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“010-1234-5678</a:t>
            </a:r>
            <a:r>
              <a:rPr lang="en-US" altLang="ko-KR" sz="1800" dirty="0" smtClean="0"/>
              <a:t>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010-6789-3456”},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kkk</a:t>
            </a:r>
            <a:r>
              <a:rPr lang="en-US" altLang="ko-KR" sz="1800" dirty="0" smtClean="0"/>
              <a:t>”,       </a:t>
            </a:r>
            <a:r>
              <a:rPr lang="en-US" altLang="ko-KR" sz="1800" dirty="0"/>
              <a:t>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010-8900-3421”}</a:t>
            </a:r>
          </a:p>
          <a:p>
            <a:pPr marL="0" indent="0">
              <a:buNone/>
            </a:pP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7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352850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841918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003847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246729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68" y="282763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551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877388"/>
            <a:ext cx="8693543" cy="5741126"/>
          </a:xfrm>
        </p:spPr>
        <p:txBody>
          <a:bodyPr/>
          <a:lstStyle/>
          <a:p>
            <a:r>
              <a:rPr lang="en-US" altLang="ko-KR" sz="1600" dirty="0"/>
              <a:t>Ajax</a:t>
            </a:r>
            <a:r>
              <a:rPr lang="ko-KR" altLang="en-US" sz="1600" dirty="0"/>
              <a:t>를 이용해서 서버에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보낼때는</a:t>
            </a:r>
            <a:r>
              <a:rPr lang="ko-KR" altLang="en-US" sz="1600" dirty="0"/>
              <a:t>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요청으로 전송 할 수 있고 </a:t>
            </a:r>
          </a:p>
          <a:p>
            <a:pPr marL="0" indent="0">
              <a:buNone/>
            </a:pPr>
            <a:r>
              <a:rPr lang="ko-KR" altLang="en-US" sz="1600" dirty="0" smtClean="0"/>
              <a:t>        서버가 </a:t>
            </a:r>
            <a:r>
              <a:rPr lang="ko-KR" altLang="en-US" sz="1600" dirty="0"/>
              <a:t>이해 할 수 있는 형식으로 </a:t>
            </a:r>
            <a:r>
              <a:rPr lang="ko-KR" altLang="en-US" sz="1600" dirty="0" err="1"/>
              <a:t>바꿔야함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직렬화하면 하나의 객체로 모을 수 있고 따라서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요청에서 </a:t>
            </a:r>
          </a:p>
          <a:p>
            <a:pPr marL="0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한덩어리로</a:t>
            </a:r>
            <a:r>
              <a:rPr lang="ko-KR" altLang="en-US" sz="1600" dirty="0"/>
              <a:t> 보낼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jQuery</a:t>
            </a:r>
            <a:r>
              <a:rPr lang="en-US" altLang="ko-KR" sz="1600" dirty="0"/>
              <a:t> </a:t>
            </a:r>
            <a:r>
              <a:rPr lang="ko-KR" altLang="en-US" sz="1600" dirty="0"/>
              <a:t>에서 제공하는 직렬화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</a:t>
            </a:r>
            <a:r>
              <a:rPr lang="en-US" altLang="ko-KR" sz="1600" dirty="0"/>
              <a:t>serialize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&lt;script </a:t>
            </a:r>
            <a:r>
              <a:rPr lang="en-US" altLang="ko-KR" sz="1600" i="1" dirty="0" err="1" smtClean="0"/>
              <a:t>src</a:t>
            </a:r>
            <a:r>
              <a:rPr lang="en-US" altLang="ko-KR" sz="1600" i="1" dirty="0"/>
              <a:t>="../</a:t>
            </a:r>
            <a:r>
              <a:rPr lang="en-US" altLang="ko-KR" sz="1600" i="1" dirty="0" err="1"/>
              <a:t>js</a:t>
            </a:r>
            <a:r>
              <a:rPr lang="en-US" altLang="ko-KR" sz="1600" i="1" dirty="0"/>
              <a:t>/jquery.serializejson.min.js"&gt;&lt;/script</a:t>
            </a:r>
            <a:r>
              <a:rPr lang="en-US" altLang="ko-KR" sz="1600" i="1" dirty="0" smtClean="0"/>
              <a:t>&gt;</a:t>
            </a:r>
            <a:r>
              <a:rPr lang="ko-KR" altLang="en-US" sz="1600" i="1" dirty="0" smtClean="0"/>
              <a:t>추가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 id="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=“name"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=“82</a:t>
            </a:r>
            <a:r>
              <a:rPr lang="en-US" altLang="ko-KR" sz="1600" dirty="0"/>
              <a:t>" 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=“eng"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</a:t>
            </a:r>
            <a:r>
              <a:rPr lang="en-US" altLang="ko-KR" sz="1600" dirty="0" smtClean="0"/>
              <a:t>/&gt;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smtClean="0"/>
              <a:t>serialize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</a:t>
            </a:r>
            <a:r>
              <a:rPr lang="ko-KR" altLang="en-US" sz="1600" dirty="0"/>
              <a:t>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                              name=</a:t>
            </a:r>
            <a:r>
              <a:rPr lang="en-US" altLang="ko-KR" sz="1600" dirty="0" err="1" smtClean="0"/>
              <a:t>korea&amp;kor</a:t>
            </a:r>
            <a:r>
              <a:rPr lang="en-US" altLang="ko-KR" sz="1600" dirty="0" smtClean="0"/>
              <a:t>=82&amp;eng=73</a:t>
            </a: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/>
              <a:t>serializeArray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       [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:“name",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korera</a:t>
            </a:r>
            <a:r>
              <a:rPr lang="en-US" altLang="ko-KR" sz="1600" dirty="0" smtClean="0"/>
              <a:t>" },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:“82</a:t>
            </a:r>
            <a:r>
              <a:rPr lang="en-US" altLang="ko-KR" sz="1600" dirty="0"/>
              <a:t>"} </a:t>
            </a:r>
            <a:r>
              <a:rPr lang="en-US" altLang="ko-KR" sz="1600" dirty="0" smtClean="0"/>
              <a:t>,  {</a:t>
            </a:r>
            <a:r>
              <a:rPr lang="en-US" altLang="ko-KR" sz="1600" dirty="0"/>
              <a:t>name</a:t>
            </a:r>
            <a:r>
              <a:rPr lang="en-US" altLang="ko-KR" sz="1600" dirty="0" smtClean="0"/>
              <a:t>:“eng",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} ]</a:t>
            </a:r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serializeJSON</a:t>
            </a:r>
            <a:r>
              <a:rPr lang="en-US" altLang="ko-KR" sz="1600" dirty="0" smtClean="0"/>
              <a:t>() :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Object </a:t>
            </a:r>
            <a:r>
              <a:rPr lang="en-US" altLang="ko-KR" sz="1600" dirty="0"/>
              <a:t>{name: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",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: "78",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: "67", mat: "56", com: "78"}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96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$('#execute').click(function(){</a:t>
            </a:r>
          </a:p>
          <a:p>
            <a:pPr marL="400050" lvl="1" indent="0">
              <a:buNone/>
            </a:pPr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marL="400050" lvl="1" indent="0">
              <a:buNone/>
            </a:pPr>
            <a:r>
              <a:rPr lang="en-US" altLang="ko-KR" dirty="0" smtClean="0"/>
              <a:t>	url: './time2.jsp',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type</a:t>
            </a:r>
            <a:r>
              <a:rPr lang="en-US" altLang="ko-KR" dirty="0" err="1"/>
              <a:t>:'post</a:t>
            </a:r>
            <a:r>
              <a:rPr lang="en-US" altLang="ko-KR" dirty="0"/>
              <a:t>',</a:t>
            </a:r>
          </a:p>
          <a:p>
            <a:pPr marL="400050" lvl="1" indent="0">
              <a:buNone/>
            </a:pPr>
            <a:r>
              <a:rPr lang="en-US" altLang="ko-KR" dirty="0" smtClean="0"/>
              <a:t>	data</a:t>
            </a:r>
            <a:r>
              <a:rPr lang="en-US" altLang="ko-KR" dirty="0"/>
              <a:t>:$('form').serialize(),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success:function</a:t>
            </a:r>
            <a:r>
              <a:rPr lang="en-US" altLang="ko-KR" dirty="0" smtClean="0"/>
              <a:t>(data</a:t>
            </a:r>
            <a:r>
              <a:rPr lang="en-US" altLang="ko-KR" dirty="0"/>
              <a:t>){</a:t>
            </a:r>
          </a:p>
          <a:p>
            <a:pPr marL="400050" lvl="1" indent="0">
              <a:buNone/>
            </a:pPr>
            <a:r>
              <a:rPr lang="en-US" altLang="ko-KR" dirty="0" smtClean="0"/>
              <a:t>		 $('#</a:t>
            </a:r>
            <a:r>
              <a:rPr lang="en-US" altLang="ko-KR" dirty="0"/>
              <a:t>time').text(data);</a:t>
            </a:r>
          </a:p>
          <a:p>
            <a:pPr marL="400050" lvl="1" indent="0">
              <a:buNone/>
            </a:pPr>
            <a:r>
              <a:rPr lang="en-US" altLang="ko-KR" dirty="0" smtClean="0"/>
              <a:t>		}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}),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error: function(){   },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})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26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533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892884"/>
            <a:ext cx="8661270" cy="5766099"/>
          </a:xfrm>
        </p:spPr>
        <p:txBody>
          <a:bodyPr/>
          <a:lstStyle/>
          <a:p>
            <a:r>
              <a:rPr lang="en-US" altLang="ko-KR" b="1" dirty="0"/>
              <a:t> </a:t>
            </a:r>
            <a:r>
              <a:rPr lang="en-US" altLang="ko-KR" dirty="0" smtClean="0"/>
              <a:t>data :  </a:t>
            </a:r>
            <a:r>
              <a:rPr lang="ko-KR" altLang="en-US" dirty="0" smtClean="0"/>
              <a:t>서버로 </a:t>
            </a:r>
            <a:r>
              <a:rPr lang="ko-KR" altLang="en-US" dirty="0"/>
              <a:t>데이터를 전송할 때 </a:t>
            </a:r>
            <a:r>
              <a:rPr lang="ko-KR" altLang="en-US" dirty="0" smtClean="0"/>
              <a:t>사용한다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dataType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서버측에서</a:t>
            </a:r>
            <a:r>
              <a:rPr lang="ko-KR" altLang="en-US" dirty="0"/>
              <a:t> 전송한 </a:t>
            </a:r>
            <a:r>
              <a:rPr lang="ko-KR" altLang="en-US" dirty="0" smtClean="0"/>
              <a:t>응답데이터를 </a:t>
            </a:r>
            <a:r>
              <a:rPr lang="ko-KR" altLang="en-US" dirty="0"/>
              <a:t>어떤 형식의 데이터로 해석할 것인가를 지정한다</a:t>
            </a:r>
            <a:r>
              <a:rPr lang="en-US" altLang="ko-KR" dirty="0"/>
              <a:t>. </a:t>
            </a:r>
            <a:r>
              <a:rPr lang="ko-KR" altLang="en-US" dirty="0"/>
              <a:t>값으로 올 수 있는 것은 </a:t>
            </a:r>
            <a:r>
              <a:rPr lang="en-US" altLang="ko-KR" dirty="0"/>
              <a:t>xml, </a:t>
            </a:r>
            <a:r>
              <a:rPr lang="en-US" altLang="ko-KR" dirty="0" err="1"/>
              <a:t>json</a:t>
            </a:r>
            <a:r>
              <a:rPr lang="en-US" altLang="ko-KR" dirty="0"/>
              <a:t>, script, html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success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성공했을 때 호출할 </a:t>
            </a:r>
            <a:r>
              <a:rPr lang="ko-KR" altLang="en-US" dirty="0" err="1"/>
              <a:t>콜백을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function</a:t>
            </a:r>
            <a:r>
              <a:rPr lang="en-US" altLang="ko-KR" dirty="0"/>
              <a:t>( </a:t>
            </a:r>
            <a:r>
              <a:rPr lang="en-US" altLang="ko-KR" dirty="0" err="1"/>
              <a:t>PlainObject</a:t>
            </a:r>
            <a:r>
              <a:rPr lang="en-US" altLang="ko-KR" dirty="0"/>
              <a:t> </a:t>
            </a:r>
            <a:r>
              <a:rPr lang="en-US" altLang="ko-KR" dirty="0" smtClean="0"/>
              <a:t>result, </a:t>
            </a:r>
            <a:r>
              <a:rPr lang="en-US" altLang="ko-KR" dirty="0"/>
              <a:t>String </a:t>
            </a:r>
            <a:r>
              <a:rPr lang="en-US" altLang="ko-KR" dirty="0" err="1"/>
              <a:t>textStatus</a:t>
            </a:r>
            <a:r>
              <a:rPr lang="en-US" altLang="ko-KR" dirty="0"/>
              <a:t>,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type</a:t>
            </a:r>
            <a:br>
              <a:rPr lang="en-US" altLang="ko-KR" dirty="0"/>
            </a:br>
            <a:r>
              <a:rPr lang="ko-KR" altLang="en-US" dirty="0"/>
              <a:t>데이터를 </a:t>
            </a:r>
            <a:r>
              <a:rPr lang="ko-KR" altLang="en-US" dirty="0">
                <a:solidFill>
                  <a:srgbClr val="FF0000"/>
                </a:solidFill>
              </a:rPr>
              <a:t>전송하는 방법을 </a:t>
            </a:r>
            <a:r>
              <a:rPr lang="ko-KR" altLang="en-US" dirty="0"/>
              <a:t>지정한다</a:t>
            </a:r>
            <a:r>
              <a:rPr lang="en-US" altLang="ko-KR" dirty="0"/>
              <a:t>. get, post</a:t>
            </a:r>
            <a:r>
              <a:rPr lang="ko-KR" altLang="en-US" dirty="0"/>
              <a:t>를 사용할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error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 </a:t>
            </a:r>
            <a:r>
              <a:rPr lang="ko-KR" altLang="en-US" dirty="0" smtClean="0"/>
              <a:t>했을 때 호출할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지정한다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function(</a:t>
            </a:r>
            <a:r>
              <a:rPr lang="en-US" altLang="ko-KR" dirty="0" err="1" smtClean="0"/>
              <a:t>jqXHR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,  String status,  String error)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445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ajax</a:t>
            </a:r>
            <a:r>
              <a:rPr lang="ko-KR" altLang="en-US" dirty="0" smtClean="0"/>
              <a:t>의 단축메뉴 </a:t>
            </a:r>
            <a:r>
              <a:rPr lang="en-US" altLang="ko-KR" dirty="0" smtClean="0"/>
              <a:t>--------&gt;&gt; </a:t>
            </a:r>
          </a:p>
          <a:p>
            <a:pPr marL="0" indent="0">
              <a:buNone/>
            </a:pPr>
            <a:r>
              <a:rPr lang="en-US" altLang="ko-KR" dirty="0" smtClean="0"/>
              <a:t>           $.get(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$.post(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</a:t>
            </a:r>
            <a:r>
              <a:rPr lang="en-US" altLang="ko-KR" dirty="0" err="1" smtClean="0"/>
              <a:t>getJSON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68" y="2129566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1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3"/>
            <a:ext cx="8650512" cy="5121870"/>
          </a:xfrm>
        </p:spPr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562219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24148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967030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2" y="266700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/>
              <a:t>자바스크립트를 이용해서 비동기적으로 서버와 브라우저가 데이터를 주고 받는 방식을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페이지를 다시 로드 하지 않고도 웹 페이지의 일부를 업데이트 할 수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71" y="3252108"/>
            <a:ext cx="4462462" cy="27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MemberList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343" y="925287"/>
            <a:ext cx="600891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788498"/>
          </a:xfrm>
        </p:spPr>
        <p:txBody>
          <a:bodyPr/>
          <a:lstStyle/>
          <a:p>
            <a:r>
              <a:rPr lang="en-US" altLang="ko-KR" dirty="0" smtClean="0"/>
              <a:t>error   -&gt;  </a:t>
            </a:r>
            <a:r>
              <a:rPr lang="ko-KR" altLang="en-US" dirty="0" smtClean="0"/>
              <a:t>서버의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페이지가 존재 하지 </a:t>
            </a:r>
            <a:r>
              <a:rPr lang="ko-KR" altLang="en-US" dirty="0" err="1" smtClean="0"/>
              <a:t>않을때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'error' : 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, status, error){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alert("status :" + </a:t>
            </a:r>
            <a:r>
              <a:rPr lang="en-US" altLang="ko-KR" dirty="0" err="1"/>
              <a:t>xhr.status</a:t>
            </a:r>
            <a:r>
              <a:rPr lang="en-US" altLang="ko-KR" dirty="0"/>
              <a:t> +"\r\</a:t>
            </a:r>
            <a:r>
              <a:rPr lang="en-US" altLang="ko-KR" dirty="0" err="1"/>
              <a:t>ncode</a:t>
            </a:r>
            <a:r>
              <a:rPr lang="en-US" altLang="ko-KR" dirty="0"/>
              <a:t> : " +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xhr.statusText</a:t>
            </a:r>
            <a:r>
              <a:rPr lang="en-US" altLang="ko-KR" dirty="0"/>
              <a:t>  + "\r\</a:t>
            </a:r>
            <a:r>
              <a:rPr lang="en-US" altLang="ko-KR" dirty="0" err="1"/>
              <a:t>nmessage</a:t>
            </a:r>
            <a:r>
              <a:rPr lang="en-US" altLang="ko-KR" dirty="0"/>
              <a:t> : " +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status.responseText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5650"/>
            <a:ext cx="364251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88548"/>
          </a:xfrm>
        </p:spPr>
        <p:txBody>
          <a:bodyPr/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6" y="1771649"/>
            <a:ext cx="2019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67" y="1771649"/>
            <a:ext cx="19812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5192" y="1894114"/>
            <a:ext cx="3126921" cy="39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1223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56" y="1600199"/>
            <a:ext cx="74131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4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08" y="1426029"/>
            <a:ext cx="8036378" cy="41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제품분류리스</a:t>
            </a:r>
            <a:r>
              <a:rPr lang="ko-KR" altLang="en-US" dirty="0"/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1709057"/>
            <a:ext cx="6977742" cy="421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제품분류리스트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lprod_prod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584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415" y="21963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bootstrap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9" y="1662945"/>
            <a:ext cx="6508376" cy="47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76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990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우편번호검색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498633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97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475" y="18736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44074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 smtClean="0"/>
              <a:t>검색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결과에서 원하는 행을  클릭하면  우편번호와 주소를 </a:t>
            </a:r>
            <a:r>
              <a:rPr lang="ko-KR" altLang="en-US" sz="1600" dirty="0" err="1" smtClean="0"/>
              <a:t>부모창으로</a:t>
            </a:r>
            <a:r>
              <a:rPr lang="ko-KR" altLang="en-US" sz="1600" dirty="0" smtClean="0"/>
              <a:t> 전달한다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err="1" smtClean="0"/>
              <a:t>자식창에서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부모창에</a:t>
            </a:r>
            <a:r>
              <a:rPr lang="ko-KR" altLang="en-US" sz="1600" dirty="0" smtClean="0"/>
              <a:t> 데이터를 전달하는  방법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//</a:t>
            </a:r>
            <a:r>
              <a:rPr lang="ko-KR" altLang="en-US" sz="1600" dirty="0"/>
              <a:t>순수 자바 스크립트 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부모영역의 출력할 객체를 나타내는 이름 </a:t>
            </a:r>
            <a:r>
              <a:rPr lang="en-US" altLang="ko-KR" sz="1600" dirty="0" smtClean="0"/>
              <a:t>.value = </a:t>
            </a:r>
            <a:r>
              <a:rPr lang="ko-KR" altLang="en-US" sz="1600" dirty="0" err="1"/>
              <a:t>자식창에서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만든값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opener.document.memberForm.zip.value</a:t>
            </a:r>
            <a:r>
              <a:rPr lang="en-US" altLang="ko-KR" sz="1600" dirty="0" smtClean="0"/>
              <a:t>=zip //</a:t>
            </a:r>
            <a:r>
              <a:rPr lang="ko-KR" altLang="en-US" sz="1600" dirty="0" smtClean="0"/>
              <a:t>우편번호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opener.document.memberForm.add1.value=</a:t>
            </a:r>
            <a:r>
              <a:rPr lang="en-US" altLang="ko-KR" sz="1600" dirty="0" err="1" smtClean="0"/>
              <a:t>addr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주소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 smtClean="0"/>
              <a:t>$(“</a:t>
            </a:r>
            <a:r>
              <a:rPr lang="ko-KR" altLang="en-US" sz="1600" dirty="0" smtClean="0"/>
              <a:t>부모영역의 출력할 객체를 나타내는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식</a:t>
            </a:r>
            <a:r>
              <a:rPr lang="en-US" altLang="ko-KR" sz="1600" dirty="0" smtClean="0"/>
              <a:t>”, </a:t>
            </a:r>
            <a:r>
              <a:rPr lang="en-US" altLang="ko-KR" sz="1600" dirty="0" err="1" smtClean="0"/>
              <a:t>opener.document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출력할 값</a:t>
            </a:r>
            <a:r>
              <a:rPr lang="en-US" altLang="ko-KR" sz="1600" dirty="0" smtClean="0"/>
              <a:t>”)</a:t>
            </a:r>
          </a:p>
          <a:p>
            <a:pPr marL="0" indent="0">
              <a:buNone/>
            </a:pPr>
            <a:r>
              <a:rPr lang="en-US" altLang="ko-KR" sz="1800" dirty="0" smtClean="0"/>
              <a:t>$(‘#zip’, </a:t>
            </a:r>
            <a:r>
              <a:rPr lang="en-US" altLang="ko-KR" sz="1800" dirty="0" err="1" smtClean="0"/>
              <a:t>opener.document</a:t>
            </a:r>
            <a:r>
              <a:rPr lang="en-US" altLang="ko-KR" sz="1800" dirty="0" smtClean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(zip)</a:t>
            </a:r>
          </a:p>
          <a:p>
            <a:pPr marL="0" indent="0">
              <a:buNone/>
            </a:pPr>
            <a:r>
              <a:rPr lang="en-US" altLang="ko-KR" sz="1800" dirty="0" smtClean="0"/>
              <a:t>$(‘#add1’, </a:t>
            </a:r>
            <a:r>
              <a:rPr lang="en-US" altLang="ko-KR" sz="1800" dirty="0" err="1"/>
              <a:t>opener.document</a:t>
            </a:r>
            <a:r>
              <a:rPr lang="en-US" altLang="ko-KR" sz="1800" dirty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4413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01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59"/>
            <a:ext cx="8628997" cy="5320665"/>
          </a:xfrm>
        </p:spPr>
        <p:txBody>
          <a:bodyPr/>
          <a:lstStyle/>
          <a:p>
            <a:r>
              <a:rPr lang="ko-KR" altLang="en-US" sz="1600" dirty="0" smtClean="0"/>
              <a:t>가입 신청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/>
              <a:t>&lt;script </a:t>
            </a:r>
            <a:r>
              <a:rPr lang="en-US" altLang="ko-KR" sz="1800" dirty="0" smtClean="0"/>
              <a:t>  </a:t>
            </a:r>
            <a:r>
              <a:rPr lang="en-US" altLang="ko-KR" sz="1800" i="1" dirty="0" err="1" smtClean="0"/>
              <a:t>src</a:t>
            </a:r>
            <a:r>
              <a:rPr lang="en-US" altLang="ko-KR" sz="1800" i="1" dirty="0"/>
              <a:t>="../</a:t>
            </a:r>
            <a:r>
              <a:rPr lang="en-US" altLang="ko-KR" sz="1800" i="1" dirty="0" err="1"/>
              <a:t>js</a:t>
            </a:r>
            <a:r>
              <a:rPr lang="en-US" altLang="ko-KR" sz="1800" i="1" dirty="0"/>
              <a:t>/jquery.serializejson.min.js"&gt;&lt;/script&gt;</a:t>
            </a:r>
            <a:r>
              <a:rPr lang="ko-KR" altLang="en-US" sz="1800" i="1" dirty="0"/>
              <a:t>추가 </a:t>
            </a: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/>
              <a:t>serialize() :  </a:t>
            </a:r>
            <a:r>
              <a:rPr lang="ko-KR" altLang="en-US" sz="1600" dirty="0"/>
              <a:t>모든 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$("#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memberform</a:t>
            </a:r>
            <a:r>
              <a:rPr lang="en-US" altLang="ko-KR" sz="1600" i="1" dirty="0"/>
              <a:t> 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SerializeArray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 err="1"/>
              <a:t>serializeJSON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63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96" y="12281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1" y="1957276"/>
            <a:ext cx="7529107" cy="318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5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74681"/>
            <a:ext cx="8661270" cy="5152912"/>
          </a:xfrm>
        </p:spPr>
        <p:txBody>
          <a:bodyPr/>
          <a:lstStyle/>
          <a:p>
            <a:pPr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xhttp</a:t>
            </a:r>
            <a:r>
              <a:rPr lang="en-US" altLang="ko-KR" b="1" dirty="0"/>
              <a:t> = new </a:t>
            </a:r>
            <a:r>
              <a:rPr lang="en-US" altLang="ko-KR" b="1" dirty="0" err="1"/>
              <a:t>XMLHttpRequest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 </a:t>
            </a:r>
            <a:r>
              <a:rPr lang="en-US" altLang="ko-KR" sz="3200" b="1" dirty="0"/>
              <a:t>get</a:t>
            </a:r>
            <a:r>
              <a:rPr lang="en-US" altLang="ko-KR" sz="2800" b="1" dirty="0"/>
              <a:t>-</a:t>
            </a:r>
            <a:r>
              <a:rPr lang="en-US" altLang="ko-KR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dirty="0" err="1"/>
              <a:t>xhttp.open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textData.jsp?name</a:t>
            </a:r>
            <a:r>
              <a:rPr lang="en-US" altLang="ko-KR" dirty="0" smtClean="0"/>
              <a:t>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 err="1"/>
              <a:t>xhttp.send</a:t>
            </a:r>
            <a:r>
              <a:rPr lang="en-US" altLang="ko-KR" dirty="0"/>
              <a:t>(); </a:t>
            </a:r>
            <a:r>
              <a:rPr lang="en-US" altLang="ko-KR" dirty="0" smtClean="0"/>
              <a:t>  //</a:t>
            </a:r>
            <a:r>
              <a:rPr lang="en-US" altLang="ko-KR" dirty="0"/>
              <a:t>get</a:t>
            </a:r>
            <a:r>
              <a:rPr lang="ko-KR" altLang="en-US" dirty="0"/>
              <a:t>일때는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ko-KR" altLang="en-US" dirty="0" smtClean="0"/>
              <a:t>쿼리스트링으로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</a:t>
            </a:r>
            <a:r>
              <a:rPr lang="ko-KR" altLang="en-US" sz="3200" b="1" dirty="0" smtClean="0"/>
              <a:t>요청 </a:t>
            </a:r>
            <a:r>
              <a:rPr lang="en-US" altLang="ko-KR" sz="3200" b="1" dirty="0" smtClean="0"/>
              <a:t>post-</a:t>
            </a:r>
            <a:r>
              <a:rPr lang="en-US" altLang="ko-KR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 data </a:t>
            </a:r>
            <a:r>
              <a:rPr lang="en-US" altLang="ko-KR" dirty="0"/>
              <a:t>= "</a:t>
            </a:r>
            <a:r>
              <a:rPr lang="en-US" altLang="ko-KR" dirty="0" smtClean="0"/>
              <a:t>name=</a:t>
            </a:r>
            <a:r>
              <a:rPr lang="en-US" altLang="ko-KR" dirty="0" err="1" smtClean="0"/>
              <a:t>korea&amp;age</a:t>
            </a:r>
            <a:r>
              <a:rPr lang="en-US" altLang="ko-KR" dirty="0" smtClean="0"/>
              <a:t>=15“;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xhttp.open</a:t>
            </a:r>
            <a:r>
              <a:rPr lang="en-US" altLang="ko-KR" dirty="0"/>
              <a:t>("POST", "</a:t>
            </a:r>
            <a:r>
              <a:rPr lang="en-US" altLang="ko-KR" dirty="0" err="1"/>
              <a:t>first.jsp</a:t>
            </a:r>
            <a:r>
              <a:rPr lang="en-US" altLang="ko-KR" dirty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xhttp.setRequestHeader</a:t>
            </a:r>
            <a:r>
              <a:rPr lang="en-US" altLang="ko-KR" dirty="0"/>
              <a:t>("Content-type",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"application/x-www-form-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xhttp.send(data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다른 요청 </a:t>
            </a:r>
            <a:r>
              <a:rPr lang="en-US" altLang="ko-KR" dirty="0" smtClean="0"/>
              <a:t>Put(</a:t>
            </a:r>
            <a:r>
              <a:rPr lang="ko-KR" altLang="en-US" dirty="0" err="1" smtClean="0"/>
              <a:t>데이터수정</a:t>
            </a:r>
            <a:r>
              <a:rPr lang="en-US" altLang="ko-KR" dirty="0"/>
              <a:t>), Patch(</a:t>
            </a:r>
            <a:r>
              <a:rPr lang="ko-KR" altLang="en-US" dirty="0" err="1"/>
              <a:t>데이터수정</a:t>
            </a:r>
            <a:r>
              <a:rPr lang="en-US" altLang="ko-KR" dirty="0"/>
              <a:t>), </a:t>
            </a:r>
            <a:r>
              <a:rPr lang="en-US" altLang="ko-KR" dirty="0" smtClean="0"/>
              <a:t>Delete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901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74681"/>
            <a:ext cx="8661270" cy="5152912"/>
          </a:xfrm>
        </p:spPr>
        <p:txBody>
          <a:bodyPr/>
          <a:lstStyle/>
          <a:p>
            <a:pPr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xhttp</a:t>
            </a:r>
            <a:r>
              <a:rPr lang="en-US" altLang="ko-KR" b="1" dirty="0"/>
              <a:t> = new </a:t>
            </a:r>
            <a:r>
              <a:rPr lang="en-US" altLang="ko-KR" b="1" dirty="0" err="1"/>
              <a:t>XMLHttpRequest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 </a:t>
            </a:r>
            <a:r>
              <a:rPr lang="en-US" altLang="ko-KR" sz="3200" b="1" dirty="0"/>
              <a:t>p</a:t>
            </a:r>
            <a:r>
              <a:rPr lang="en-US" altLang="ko-KR" sz="3200" b="1" dirty="0" smtClean="0"/>
              <a:t>ut</a:t>
            </a:r>
            <a:r>
              <a:rPr lang="en-US" altLang="ko-KR" sz="2800" b="1" dirty="0" smtClean="0"/>
              <a:t>-</a:t>
            </a:r>
            <a:r>
              <a:rPr lang="en-US" altLang="ko-KR" dirty="0" smtClean="0"/>
              <a:t>----------------------------------------------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데이터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ko-KR" altLang="en-US" dirty="0" smtClean="0"/>
              <a:t>수정만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</a:t>
            </a:r>
            <a:r>
              <a:rPr lang="ko-KR" altLang="en-US" sz="3200" b="1" dirty="0" smtClean="0"/>
              <a:t>요청 </a:t>
            </a:r>
            <a:r>
              <a:rPr lang="en-US" altLang="ko-KR" sz="3200" b="1" dirty="0" smtClean="0"/>
              <a:t>patch</a:t>
            </a:r>
            <a:r>
              <a:rPr lang="en-US" altLang="ko-KR" dirty="0" smtClean="0"/>
              <a:t>-</a:t>
            </a:r>
            <a:r>
              <a:rPr lang="en-US" altLang="ko-KR" dirty="0" smtClean="0"/>
              <a:t>-------------------------------------------------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</a:t>
            </a:r>
            <a:r>
              <a:rPr lang="ko-KR" altLang="en-US" dirty="0" smtClean="0"/>
              <a:t>이터 </a:t>
            </a:r>
            <a:r>
              <a:rPr lang="en-US" altLang="ko-KR" dirty="0" smtClean="0"/>
              <a:t>O</a:t>
            </a:r>
          </a:p>
          <a:p>
            <a:pPr marL="0" indent="0">
              <a:buNone/>
            </a:pPr>
            <a:r>
              <a:rPr lang="ko-KR" altLang="en-US" dirty="0" smtClean="0"/>
              <a:t>기존 데이터의 일부 수정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smtClean="0"/>
              <a:t>요청 </a:t>
            </a:r>
            <a:r>
              <a:rPr lang="en-US" altLang="ko-KR" smtClean="0"/>
              <a:t>Delete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23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2800" b="1" dirty="0" smtClean="0"/>
              <a:t> 응답</a:t>
            </a:r>
            <a:r>
              <a:rPr lang="en-US" altLang="ko-KR" dirty="0" smtClean="0"/>
              <a:t>-------------------------------------------------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xhttp.onreadystatechange</a:t>
            </a:r>
            <a:r>
              <a:rPr lang="en-US" altLang="ko-KR" dirty="0"/>
              <a:t> =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dirty="0"/>
              <a:t>if (</a:t>
            </a:r>
            <a:r>
              <a:rPr lang="en-US" altLang="ko-KR" b="1" dirty="0" err="1"/>
              <a:t>this.readyState</a:t>
            </a:r>
            <a:r>
              <a:rPr lang="en-US" altLang="ko-KR" b="1" dirty="0"/>
              <a:t> == 4 &amp;&amp; </a:t>
            </a:r>
            <a:r>
              <a:rPr lang="en-US" altLang="ko-KR" b="1" dirty="0" err="1"/>
              <a:t>this.status</a:t>
            </a:r>
            <a:r>
              <a:rPr lang="en-US" altLang="ko-KR" b="1" dirty="0"/>
              <a:t> == 200) 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res =        </a:t>
            </a:r>
            <a:r>
              <a:rPr lang="en-US" altLang="ko-KR" b="1" dirty="0" err="1" smtClean="0"/>
              <a:t>this.responseText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</a:t>
            </a:r>
            <a:r>
              <a:rPr lang="en-US" altLang="ko-KR" b="1" dirty="0" err="1" smtClean="0"/>
              <a:t>resjson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JSON.parse</a:t>
            </a:r>
            <a:r>
              <a:rPr lang="en-US" altLang="ko-KR" b="1" dirty="0" smtClean="0"/>
              <a:t>(res)    ; 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949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readyState</a:t>
            </a:r>
            <a:r>
              <a:rPr lang="en-US" altLang="ko-KR" sz="2800" dirty="0" smtClean="0"/>
              <a:t>-</a:t>
            </a:r>
            <a:r>
              <a:rPr lang="en-US" altLang="ko-KR" dirty="0"/>
              <a:t>----------------------</a:t>
            </a:r>
          </a:p>
          <a:p>
            <a:pPr marL="0" indent="0">
              <a:buNone/>
            </a:pPr>
            <a:r>
              <a:rPr lang="en-US" altLang="ko-KR" dirty="0"/>
              <a:t>0 : open()</a:t>
            </a:r>
            <a:r>
              <a:rPr lang="ko-KR" altLang="en-US" dirty="0"/>
              <a:t>메서드 </a:t>
            </a:r>
            <a:r>
              <a:rPr lang="ko-KR" altLang="en-US" dirty="0" err="1"/>
              <a:t>수행전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 : </a:t>
            </a:r>
            <a:r>
              <a:rPr lang="ko-KR" altLang="en-US" dirty="0" err="1"/>
              <a:t>로딩중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 : </a:t>
            </a:r>
            <a:r>
              <a:rPr lang="ko-KR" altLang="en-US" dirty="0"/>
              <a:t>로딩완료</a:t>
            </a:r>
          </a:p>
          <a:p>
            <a:pPr marL="0" indent="0">
              <a:buNone/>
            </a:pPr>
            <a:r>
              <a:rPr lang="en-US" altLang="ko-KR" dirty="0"/>
              <a:t>3 : </a:t>
            </a:r>
            <a:r>
              <a:rPr lang="ko-KR" altLang="en-US" dirty="0" err="1"/>
              <a:t>서버처리중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 : </a:t>
            </a:r>
            <a:r>
              <a:rPr lang="ko-KR" altLang="en-US" dirty="0" err="1" smtClean="0"/>
              <a:t>서버처리끝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status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서버의 처리결과</a:t>
            </a:r>
            <a:r>
              <a:rPr lang="en-US" altLang="ko-KR" dirty="0" smtClean="0"/>
              <a:t>)--------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200 : </a:t>
            </a:r>
            <a:r>
              <a:rPr lang="ko-KR" altLang="en-US" dirty="0"/>
              <a:t>성공</a:t>
            </a:r>
          </a:p>
          <a:p>
            <a:pPr marL="0" indent="0">
              <a:buNone/>
            </a:pPr>
            <a:r>
              <a:rPr lang="en-US" altLang="ko-KR" dirty="0"/>
              <a:t>403 : </a:t>
            </a:r>
            <a:r>
              <a:rPr lang="ko-KR" altLang="en-US" dirty="0"/>
              <a:t>접근거부</a:t>
            </a:r>
          </a:p>
          <a:p>
            <a:pPr marL="0" indent="0">
              <a:buNone/>
            </a:pPr>
            <a:r>
              <a:rPr lang="en-US" altLang="ko-KR" dirty="0"/>
              <a:t>404 : </a:t>
            </a:r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/>
              <a:t>페이지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500 : syntax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오류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52625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2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80160"/>
            <a:ext cx="8618239" cy="437769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JSON(JavaScript </a:t>
            </a:r>
            <a:r>
              <a:rPr lang="en-US" altLang="ko-KR" dirty="0"/>
              <a:t>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RFC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942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942</Words>
  <Application>Microsoft Office PowerPoint</Application>
  <PresentationFormat>화면 슬라이드 쇼(4:3)</PresentationFormat>
  <Paragraphs>217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AJAX 개요</vt:lpstr>
      <vt:lpstr>AJAX의 동작 원리</vt:lpstr>
      <vt:lpstr>JavaScript비동기통신(요청)</vt:lpstr>
      <vt:lpstr>JavaScript비동기통신(요청)</vt:lpstr>
      <vt:lpstr>JavaScript비동기통신(응답)</vt:lpstr>
      <vt:lpstr>JavaScript비동기통신(응답 상태)</vt:lpstr>
      <vt:lpstr>예제</vt:lpstr>
      <vt:lpstr>json</vt:lpstr>
      <vt:lpstr>json 형식 </vt:lpstr>
      <vt:lpstr>json으로 표현된 객체</vt:lpstr>
      <vt:lpstr>예제 </vt:lpstr>
      <vt:lpstr>jQuery를 이용한 AJAX</vt:lpstr>
      <vt:lpstr>jQuery를 이용한 AJAX</vt:lpstr>
      <vt:lpstr>jQuery를 이용한 AJAX</vt:lpstr>
      <vt:lpstr>jQuery를 이용한 AJAX</vt:lpstr>
      <vt:lpstr>json의 사용</vt:lpstr>
      <vt:lpstr>예제</vt:lpstr>
      <vt:lpstr>예제</vt:lpstr>
      <vt:lpstr>MemberList</vt:lpstr>
      <vt:lpstr>ERROR</vt:lpstr>
      <vt:lpstr>lprodList</vt:lpstr>
      <vt:lpstr>buyerInfo</vt:lpstr>
      <vt:lpstr>buyerInfo</vt:lpstr>
      <vt:lpstr>제품분류리스트(lprod_prod)</vt:lpstr>
      <vt:lpstr>회원가입</vt:lpstr>
      <vt:lpstr>우편번호검색</vt:lpstr>
      <vt:lpstr>우편번호검색</vt:lpstr>
      <vt:lpstr>회원가입 신청</vt:lpstr>
      <vt:lpstr>우편번호검색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user1</cp:lastModifiedBy>
  <cp:revision>2065</cp:revision>
  <dcterms:created xsi:type="dcterms:W3CDTF">2007-06-29T06:43:39Z</dcterms:created>
  <dcterms:modified xsi:type="dcterms:W3CDTF">2024-05-29T00:09:40Z</dcterms:modified>
</cp:coreProperties>
</file>