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0"/>
  </p:notesMasterIdLst>
  <p:sldIdLst>
    <p:sldId id="256" r:id="rId2"/>
    <p:sldId id="258" r:id="rId3"/>
    <p:sldId id="297" r:id="rId4"/>
    <p:sldId id="298" r:id="rId5"/>
    <p:sldId id="270" r:id="rId6"/>
    <p:sldId id="290" r:id="rId7"/>
    <p:sldId id="294" r:id="rId8"/>
    <p:sldId id="282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휴먼둥근헤드라인" panose="02030504000101010101" pitchFamily="18" charset="-127"/>
      <p:regular r:id="rId13"/>
    </p:embeddedFont>
    <p:embeddedFont>
      <p:font typeface="HY견고딕" panose="02030600000101010101" pitchFamily="18" charset="-127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39597"/>
    <a:srgbClr val="E41A00"/>
    <a:srgbClr val="F5DF4D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4" autoAdjust="0"/>
    <p:restoredTop sz="94660"/>
  </p:normalViewPr>
  <p:slideViewPr>
    <p:cSldViewPr>
      <p:cViewPr varScale="1">
        <p:scale>
          <a:sx n="112" d="100"/>
          <a:sy n="112" d="100"/>
        </p:scale>
        <p:origin x="114" y="43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2024-09-06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MEMORIAL</a:t>
            </a:r>
            <a:endParaRPr lang="en-US" altLang="ko-KR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김준회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도재호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이승빈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DW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MEMORIAL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76020" y="1979839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76020" y="2780928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76020" y="3582017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76020" y="4383106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43125"/>
              </p:ext>
            </p:extLst>
          </p:nvPr>
        </p:nvGraphicFramePr>
        <p:xfrm>
          <a:off x="1263130" y="2348880"/>
          <a:ext cx="9649072" cy="313977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최건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4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Spring framework</a:t>
                      </a:r>
                      <a:r>
                        <a:rPr kumimoji="0" lang="ko-KR" altLang="en-US" sz="14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를 통한 서버 구축</a:t>
                      </a:r>
                      <a:endParaRPr kumimoji="0" lang="ko-KR" altLang="en-US" sz="1400" i="1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en-US" altLang="ko-KR" sz="1400" b="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axios</a:t>
                      </a:r>
                      <a:r>
                        <a:rPr kumimoji="0" lang="ko-KR" altLang="en-US" sz="14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를 통한 서버와 웹 연결 및 </a:t>
                      </a:r>
                      <a:r>
                        <a:rPr kumimoji="0" lang="en-US" altLang="ko-KR" sz="1400" b="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javascript</a:t>
                      </a:r>
                      <a:r>
                        <a:rPr kumimoji="0" lang="en-US" altLang="ko-KR" sz="14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4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기능 구현</a:t>
                      </a:r>
                      <a:endParaRPr kumimoji="0" lang="ko-KR" altLang="en-US" sz="1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김준회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4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Figma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를 통한 와이어 프레임 </a:t>
                      </a: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디자인 및 정리</a:t>
                      </a:r>
                      <a:endParaRPr kumimoji="0" lang="en-US" altLang="ko-KR" sz="1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HTML 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및 </a:t>
                      </a: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CSS  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세부 구현  및 영상</a:t>
                      </a: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·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사진 편집</a:t>
                      </a:r>
                      <a:endParaRPr kumimoji="0" lang="en-US" altLang="ko-KR" sz="1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도재호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ERD 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설계</a:t>
                      </a: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비즈니스 </a:t>
                      </a:r>
                      <a:r>
                        <a:rPr kumimoji="0" lang="ko-KR" altLang="en-US" sz="14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로직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구현</a:t>
                      </a:r>
                      <a:endParaRPr kumimoji="0" lang="ko-KR" altLang="en-US" sz="1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유니티</a:t>
                      </a:r>
                      <a:r>
                        <a:rPr kumimoji="0" lang="en-US" altLang="ko-K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,C#</a:t>
                      </a:r>
                      <a:r>
                        <a:rPr kumimoji="0" lang="ko-KR" alt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통한 게임 구현</a:t>
                      </a:r>
                      <a:endParaRPr kumimoji="0" lang="en-US" altLang="ko-KR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이승빈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4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Figma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를 통한 와이어 프레임 </a:t>
                      </a: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구현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HTML, CSS</a:t>
                      </a:r>
                      <a:r>
                        <a:rPr kumimoji="0" lang="ko-KR" alt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통한 웹 사이트 구현 </a:t>
                      </a:r>
                      <a:endParaRPr kumimoji="0" lang="ko-KR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99983"/>
              </p:ext>
            </p:extLst>
          </p:nvPr>
        </p:nvGraphicFramePr>
        <p:xfrm>
          <a:off x="1011101" y="2370539"/>
          <a:ext cx="10153129" cy="349705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8/1(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 및</a:t>
                      </a:r>
                      <a:endParaRPr kumimoji="0" lang="en-US" altLang="ko-KR" sz="1500" i="1" u="none" strike="noStrike" kern="1200" cap="none" spc="-100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8/1(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8/7(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ERD</a:t>
                      </a:r>
                      <a:r>
                        <a:rPr lang="en-US" altLang="ko-KR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설계 및 외부 데이터 수집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백엔드</a:t>
                      </a:r>
                      <a:r>
                        <a:rPr lang="ko-KR" altLang="en-US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구조 설계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팀별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중간보고 실시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모델링  및 </a:t>
                      </a:r>
                      <a:endParaRPr kumimoji="0" lang="en-US" altLang="ko-KR" sz="1500" b="0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/7(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9/4(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엔드포인트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html, </a:t>
                      </a:r>
                      <a:r>
                        <a:rPr lang="en-US" altLang="ko-KR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유효성 검사 및 코드 최종 </a:t>
                      </a:r>
                      <a:r>
                        <a:rPr kumimoji="0" lang="ko-KR" altLang="en-US" sz="1500" b="0" i="1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리팩토링</a:t>
                      </a:r>
                      <a:endParaRPr kumimoji="0" lang="ko-KR" altLang="en-US" sz="1500" b="0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9/6(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사용자 권한에 따른 기능 화면 차별화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더미 코드 삭제</a:t>
                      </a:r>
                      <a:r>
                        <a:rPr lang="en-US" altLang="ko-KR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코드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가독성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강화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3385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/1(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9/6(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통계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소개</a:t>
            </a:r>
            <a:endParaRPr lang="en-US" altLang="ko-KR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오픈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API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활용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금융위원회 주식시세정보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동종업계 주가 현황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: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동종업계에 해당하는 임의의 주식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10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곳 출력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동종업계 주가현황차트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출력되는 프랜차이즈 수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: 10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96369" y="189807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React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107668" y="980729"/>
            <a:ext cx="8780324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90010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 smtClean="0">
                <a:latin typeface="+mj-ea"/>
                <a:ea typeface="+mj-ea"/>
              </a:rPr>
              <a:t>META(</a:t>
            </a:r>
            <a:r>
              <a:rPr lang="ko-KR" altLang="en-US" sz="1600" dirty="0" smtClean="0">
                <a:latin typeface="+mj-ea"/>
                <a:ea typeface="+mj-ea"/>
              </a:rPr>
              <a:t>이전 </a:t>
            </a:r>
            <a:r>
              <a:rPr lang="en-US" altLang="ko-KR" sz="1600" dirty="0" smtClean="0">
                <a:latin typeface="+mj-ea"/>
                <a:ea typeface="+mj-ea"/>
              </a:rPr>
              <a:t>FACEBOOK)</a:t>
            </a:r>
            <a:r>
              <a:rPr lang="ko-KR" altLang="en-US" sz="1600" dirty="0" smtClean="0">
                <a:latin typeface="+mj-ea"/>
                <a:ea typeface="+mj-ea"/>
              </a:rPr>
              <a:t>에서 개발한 오픈 소스 </a:t>
            </a:r>
            <a:r>
              <a:rPr lang="en-US" altLang="ko-KR" sz="1600" dirty="0" err="1" smtClean="0">
                <a:latin typeface="+mj-ea"/>
                <a:ea typeface="+mj-ea"/>
              </a:rPr>
              <a:t>javascript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라이브러리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/>
              <a:t> </a:t>
            </a:r>
            <a:r>
              <a:rPr lang="en-US" altLang="ko-KR" sz="1600" dirty="0" smtClean="0"/>
              <a:t>AngularJS, Vue.js</a:t>
            </a:r>
            <a:r>
              <a:rPr lang="ko-KR" altLang="en-US" sz="1600" dirty="0" smtClean="0"/>
              <a:t>와 더불어 </a:t>
            </a:r>
            <a:r>
              <a:rPr lang="ko-KR" altLang="en-US" sz="1600" dirty="0" err="1" smtClean="0"/>
              <a:t>프론트엔드</a:t>
            </a:r>
            <a:r>
              <a:rPr lang="ko-KR" altLang="en-US" sz="1600" dirty="0" smtClean="0"/>
              <a:t> 개발자 사이에서 많이 사용되고 있음</a:t>
            </a:r>
            <a:endParaRPr lang="en-US" altLang="ko-KR" sz="1600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4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출처</a:t>
            </a:r>
            <a:r>
              <a:rPr lang="en-US" altLang="ko-KR" sz="14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 </a:t>
            </a:r>
            <a:r>
              <a:rPr lang="ko-KR" altLang="en-US" sz="14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나무위키</a:t>
            </a:r>
            <a:r>
              <a:rPr lang="ko-KR" altLang="en-US" sz="14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『React』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>
                <a:solidFill>
                  <a:srgbClr val="FF0000"/>
                </a:solidFill>
                <a:latin typeface="+mn-ea"/>
                <a:ea typeface="+mn-ea"/>
              </a:rPr>
              <a:t>결과 </a:t>
            </a:r>
            <a:r>
              <a:rPr lang="ko-KR" altLang="en-US" sz="1400" b="1" spc="-100" smtClean="0">
                <a:solidFill>
                  <a:srgbClr val="FF0000"/>
                </a:solidFill>
                <a:latin typeface="+mn-ea"/>
                <a:ea typeface="+mn-ea"/>
              </a:rPr>
              <a:t>예시 </a:t>
            </a:r>
            <a:r>
              <a:rPr lang="ko-KR" altLang="en-US" sz="1400" b="1" spc="-100" dirty="0" smtClean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rgbClr val="FF0000"/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75920" y="3537012"/>
            <a:ext cx="1260140" cy="899196"/>
            <a:chOff x="5519308" y="3646741"/>
            <a:chExt cx="1260140" cy="899196"/>
          </a:xfrm>
        </p:grpSpPr>
        <p:sp>
          <p:nvSpPr>
            <p:cNvPr id="6" name="위로 구부러진 화살표 5"/>
            <p:cNvSpPr/>
            <p:nvPr/>
          </p:nvSpPr>
          <p:spPr>
            <a:xfrm rot="9989201">
              <a:off x="5691716" y="4200384"/>
              <a:ext cx="915323" cy="345553"/>
            </a:xfrm>
            <a:prstGeom prst="curvedUpArrow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9308" y="3646741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Axios</a:t>
              </a:r>
              <a:r>
                <a:rPr lang="ko-KR" altLang="en-US" sz="1200" dirty="0" smtClean="0"/>
                <a:t>에서 </a:t>
              </a:r>
              <a:r>
                <a:rPr lang="ko-KR" altLang="en-US" sz="1200" dirty="0" err="1" smtClean="0"/>
                <a:t>서버내용</a:t>
              </a:r>
              <a:r>
                <a:rPr lang="ko-KR" altLang="en-US" sz="1200" dirty="0" smtClean="0"/>
                <a:t> 호출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91563" y="5649619"/>
            <a:ext cx="1260140" cy="1020703"/>
            <a:chOff x="5520449" y="4194914"/>
            <a:chExt cx="1260140" cy="1020703"/>
          </a:xfrm>
        </p:grpSpPr>
        <p:sp>
          <p:nvSpPr>
            <p:cNvPr id="22" name="위로 구부러진 화살표 21"/>
            <p:cNvSpPr/>
            <p:nvPr/>
          </p:nvSpPr>
          <p:spPr>
            <a:xfrm rot="739592">
              <a:off x="5641060" y="4194914"/>
              <a:ext cx="966570" cy="345553"/>
            </a:xfrm>
            <a:prstGeom prst="curvedUp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0449" y="4569286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불러온 내용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웹 페이지에 출력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</a:t>
            </a:r>
            <a:r>
              <a:rPr lang="ko-KR" altLang="en-US" sz="1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</a:t>
            </a:r>
            <a:r>
              <a:rPr lang="ko-KR" altLang="en-US" sz="16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</a:t>
            </a:r>
            <a:endParaRPr lang="en-US" altLang="ko-KR" sz="1600" b="1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 내 역할 구분이 명확해서 누가 어떤 부분을 담당하는지 그리고 해당 부분에 문제점이 있을 때 정확히 인지하고 있음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예상치 못한 오류 확인 미흡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필수적인 기능들은 제대로 구현됨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15142" y="3855131"/>
            <a:ext cx="9810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 프로젝트를 하면서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의견충돌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혹은 참여율 저조한 인원이 있을 것 이라는 편견이 해소되는 좋은 경험이 되었음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단순히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필수기능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+ @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수준임에도 오류가 빈번히 발생하고 예상치 못한 문제가 일어나 실제 업무 프로젝트 진행 시 더 완벽하게 수행해나가기 위한 능력개발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450</Words>
  <Application>Microsoft Office PowerPoint</Application>
  <PresentationFormat>와이드스크린</PresentationFormat>
  <Paragraphs>101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휴먼둥근헤드라인</vt:lpstr>
      <vt:lpstr>Arial</vt:lpstr>
      <vt:lpstr>HY견고딕</vt:lpstr>
      <vt:lpstr>Calibri Light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admin</cp:lastModifiedBy>
  <cp:revision>229</cp:revision>
  <dcterms:created xsi:type="dcterms:W3CDTF">2014-04-29T00:37:20Z</dcterms:created>
  <dcterms:modified xsi:type="dcterms:W3CDTF">2024-09-06T03:18:52Z</dcterms:modified>
</cp:coreProperties>
</file>