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4" r:id="rId1"/>
  </p:sldMasterIdLst>
  <p:notesMasterIdLst>
    <p:notesMasterId r:id="rId2"/>
  </p:notesMasterIdLst>
  <p:sldIdLst>
    <p:sldId id="256" r:id="rId3"/>
    <p:sldId id="258" r:id="rId4"/>
    <p:sldId id="296" r:id="rId5"/>
    <p:sldId id="297" r:id="rId6"/>
    <p:sldId id="298" r:id="rId7"/>
    <p:sldId id="304" r:id="rId8"/>
    <p:sldId id="305" r:id="rId9"/>
    <p:sldId id="306" r:id="rId10"/>
    <p:sldId id="301" r:id="rId11"/>
    <p:sldId id="302" r:id="rId12"/>
    <p:sldId id="303" r:id="rId13"/>
    <p:sldId id="307" r:id="rId14"/>
    <p:sldId id="308" r:id="rId15"/>
    <p:sldId id="309" r:id="rId16"/>
    <p:sldId id="310" r:id="rId17"/>
    <p:sldId id="311" r:id="rId18"/>
    <p:sldId id="315" r:id="rId19"/>
    <p:sldId id="312" r:id="rId20"/>
    <p:sldId id="294" r:id="rId21"/>
    <p:sldId id="282" r:id="rId2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525" autoAdjust="0"/>
    <p:restoredTop sz="94660"/>
  </p:normalViewPr>
  <p:slideViewPr>
    <p:cSldViewPr>
      <p:cViewPr varScale="1">
        <p:scale>
          <a:sx n="100" d="100"/>
          <a:sy n="100" d="100"/>
        </p:scale>
        <p:origin x="456" y="108"/>
      </p:cViewPr>
      <p:guideLst>
        <p:guide orient="horz" pos="2157"/>
        <p:guide orient="horz" pos="2273"/>
        <p:guide orient="horz" pos="2361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1">
              <a:rPr lang="ko-KR" altLang="en-US"/>
              <a:pPr>
                <a:defRPr/>
              </a:pPr>
              <a:t>2024-07-04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맑은 고딕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맑은 고딕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맑은 고딕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맑은 고딕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맑은 고딕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맑은 고딕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맑은 고딕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맑은 고딕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MajorFlow</a:t>
            </a:r>
            <a:endParaRPr lang="en-US" altLang="ko-KR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양가람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오겸비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조건호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조브니엘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조수아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DW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아카데미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MajorFlow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7472" y="1294309"/>
            <a:ext cx="7416800" cy="10945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b="1" spc="-100">
                <a:solidFill>
                  <a:srgbClr val="e7e6e6">
                    <a:lumMod val="25000"/>
                  </a:srgbClr>
                </a:solidFill>
                <a:latin typeface="맑은 고딕"/>
              </a:rPr>
              <a:t>Lecture</a:t>
            </a:r>
            <a:endParaRPr lang="en-US" altLang="ko-KR" b="1" spc="-100">
              <a:solidFill>
                <a:srgbClr val="e7e6e6">
                  <a:lumMod val="25000"/>
                </a:srgbClr>
              </a:solidFill>
              <a:latin typeface="맑은 고딕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1600" b="1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1600" b="1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1600" b="1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3505" y="1731202"/>
            <a:ext cx="6220510" cy="118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0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· </a:t>
            </a:r>
            <a:r>
              <a:rPr kumimoji="0" lang="ko-KR" altLang="en-US" sz="1600" b="0" i="0" u="none" strike="noStrike" kern="1200" cap="none" spc="-10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 구현</a:t>
            </a:r>
            <a:endParaRPr kumimoji="0" lang="ko-KR" altLang="en-US" sz="1600" b="0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285750" marR="0" lvl="0" indent="-28575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ko-KR" sz="1600" spc="-100">
                <a:solidFill>
                  <a:srgbClr val="e7e6e6">
                    <a:lumMod val="25000"/>
                  </a:srgbClr>
                </a:solidFill>
                <a:latin typeface="맑은 고딕"/>
              </a:rPr>
              <a:t>Best Seller</a:t>
            </a:r>
            <a:r>
              <a:rPr lang="ko-KR" altLang="en-US" sz="1600" spc="-100">
                <a:solidFill>
                  <a:srgbClr val="e7e6e6">
                    <a:lumMod val="25000"/>
                  </a:srgbClr>
                </a:solidFill>
                <a:latin typeface="맑은 고딕"/>
              </a:rPr>
              <a:t> 자동 슬라이딩 애니메이션</a:t>
            </a:r>
            <a:endParaRPr lang="ko-KR" altLang="en-US" sz="1600" spc="-100">
              <a:solidFill>
                <a:srgbClr val="e7e6e6">
                  <a:lumMod val="25000"/>
                </a:srgbClr>
              </a:solidFill>
              <a:latin typeface="맑은 고딕"/>
            </a:endParaRPr>
          </a:p>
          <a:p>
            <a:pPr marL="285750" marR="0" lvl="0" indent="-28575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kumimoji="0" lang="ko-KR" altLang="en-US" sz="1600" b="0" i="0" u="none" strike="noStrike" kern="1200" cap="none" spc="-10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내가 필요한 강의 버튼 기능 구현</a:t>
            </a:r>
            <a:endParaRPr kumimoji="0" lang="ko-KR" altLang="en-US" sz="1600" b="0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  <a:endParaRPr kumimoji="0" lang="ko-KR" altLang="en-US" sz="2800" b="1" i="0" u="none" strike="noStrike" kern="1200" cap="none" spc="0" normalizeH="0" baseline="0" noProof="0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E7E6E6">
                    <a:lumMod val="90000"/>
                  </a:srgb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863696"/>
            <a:ext cx="4145627" cy="696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ko-KR" altLang="en-US" sz="1600">
                <a:solidFill>
                  <a:prstClr val="black"/>
                </a:solidFill>
              </a:rPr>
              <a:t>전체 강좌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LC, RC</a:t>
            </a:r>
            <a:endParaRPr kumimoji="0" lang="en-US" altLang="ko-KR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285750" marR="0" lvl="0" indent="-28575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kumimoji="0" lang="en-US" altLang="ko-KR" sz="1600" b="0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444" y="3429000"/>
            <a:ext cx="5204273" cy="251420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5299034" cy="25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5958" y="18762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7472" y="1294309"/>
            <a:ext cx="7416800" cy="10945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b="1" spc="-100">
                <a:solidFill>
                  <a:srgbClr val="e7e6e6">
                    <a:lumMod val="25000"/>
                  </a:srgbClr>
                </a:solidFill>
                <a:latin typeface="맑은 고딕"/>
              </a:rPr>
              <a:t>강의 상세페이지</a:t>
            </a:r>
            <a:endParaRPr lang="ko-KR" altLang="en-US" b="1" spc="-100">
              <a:solidFill>
                <a:srgbClr val="e7e6e6">
                  <a:lumMod val="25000"/>
                </a:srgbClr>
              </a:solidFill>
              <a:latin typeface="맑은 고딕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1600" b="1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1600" b="1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1600" b="1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3505" y="1731202"/>
            <a:ext cx="6220510" cy="81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0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· </a:t>
            </a:r>
            <a:r>
              <a:rPr kumimoji="0" lang="ko-KR" altLang="en-US" sz="1600" b="0" i="0" u="none" strike="noStrike" kern="1200" cap="none" spc="-10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 구현</a:t>
            </a:r>
            <a:endParaRPr kumimoji="0" lang="ko-KR" altLang="en-US" sz="1600" b="0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-10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바로 구매 가능</a:t>
            </a:r>
            <a:endParaRPr kumimoji="0" lang="ko-KR" altLang="en-US" sz="1600" b="0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  <a:endParaRPr kumimoji="0" lang="ko-KR" altLang="en-US" sz="2800" b="1" i="0" u="none" strike="noStrike" kern="1200" cap="none" spc="0" normalizeH="0" baseline="0" noProof="0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E7E6E6">
                    <a:lumMod val="90000"/>
                  </a:srgb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3432" y="1878091"/>
            <a:ext cx="3846331" cy="691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강의별 상세페이지</a:t>
            </a:r>
            <a:endParaRPr kumimoji="0" lang="ko-KR" altLang="en-US" sz="1600" b="0" i="0" u="none" strike="noStrike" kern="1200" cap="none" spc="0" normalizeH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285750" marR="0" lvl="0" indent="-28575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kumimoji="0" lang="en-US" altLang="ko-KR" sz="1600" b="0" i="0" u="none" strike="noStrike" kern="1200" cap="none" spc="-10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3532" y="2777285"/>
            <a:ext cx="7618473" cy="36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63352" y="15263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5440" y="1244691"/>
            <a:ext cx="8280920" cy="392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결제 및 결제완료 페이지</a:t>
            </a:r>
            <a:endParaRPr lang="ko-KR" altLang="en-US" sz="200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452" y="1880828"/>
            <a:ext cx="435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·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공지사항이 </a:t>
            </a: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최신순으로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쌓이는 고객센터 페이지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7988" y="1942589"/>
            <a:ext cx="47525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·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기능 구현 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: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댓글 달기 기능 구현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공지 내용은 숨겨놓은 후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버튼을 누르면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아코디언 형식으로 보이도록 구현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관리자만 글을 등록 할 수 있도록 구현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7114" y="3573016"/>
            <a:ext cx="5084830" cy="244210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87988" y="3562659"/>
            <a:ext cx="5461565" cy="26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99356" y="11663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5440" y="1196752"/>
            <a:ext cx="8280920" cy="449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스토어</a:t>
            </a:r>
            <a:endParaRPr lang="ko-KR" altLang="en-US" sz="24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9376" y="2528900"/>
            <a:ext cx="5288644" cy="252146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118492"/>
            <a:ext cx="5760356" cy="27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1196752"/>
            <a:ext cx="7668852" cy="449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스터디룸 </a:t>
            </a:r>
            <a:endParaRPr lang="ko-KR" altLang="en-US" sz="24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1464" y="1844824"/>
            <a:ext cx="3600458" cy="820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· 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사용자가 해당하는 등급만 입장 가능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· 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다른 사용자와 실시간 소통 가능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5960" y="1844824"/>
            <a:ext cx="5184576" cy="448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·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기능 구현 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: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채팅방 구현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368" y="3429000"/>
            <a:ext cx="5563929" cy="26474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96632" y="3429000"/>
            <a:ext cx="5588000" cy="2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88640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5440" y="1196752"/>
            <a:ext cx="8208912" cy="449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고객센터</a:t>
            </a:r>
            <a:endParaRPr lang="ko-KR" altLang="en-US" sz="24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1464" y="1844824"/>
            <a:ext cx="3600458" cy="820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·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공지사항 및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1:1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문의를 작성하고 볼 수 있는 페이지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35960" y="1844824"/>
            <a:ext cx="5544616" cy="448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·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기능 구현 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: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탭 기능 구현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368" y="3248980"/>
            <a:ext cx="5578928" cy="267847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4012" y="3645024"/>
            <a:ext cx="5587999" cy="26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88640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5440" y="1196752"/>
            <a:ext cx="8208912" cy="449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Mypage </a:t>
            </a:r>
            <a:endParaRPr lang="en-US" altLang="ko-KR" sz="24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798" y="2700642"/>
            <a:ext cx="5306785" cy="25364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86803" y="3176972"/>
            <a:ext cx="5545801" cy="2648522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1271464" y="1844824"/>
            <a:ext cx="3600458" cy="448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·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학습현황 및 구매내역 확인 가능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907064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88640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수행 결과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1215636"/>
            <a:ext cx="8208912" cy="449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수강현황</a:t>
            </a:r>
            <a:endParaRPr lang="ko-KR" altLang="en-US" sz="24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800" b="1" mc:Ignorable="hp" hp:hslEmbossed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/>
                <a:ea typeface="HY견고딕"/>
              </a:rPr>
              <a:t>▶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27648" y="3320988"/>
            <a:ext cx="5748926" cy="2704664"/>
          </a:xfrm>
          <a:prstGeom prst="rect">
            <a:avLst/>
          </a:prstGeom>
        </p:spPr>
      </p:pic>
      <p:sp>
        <p:nvSpPr>
          <p:cNvPr id="25" name="TextBox 14"/>
          <p:cNvSpPr txBox="1"/>
          <p:nvPr/>
        </p:nvSpPr>
        <p:spPr>
          <a:xfrm>
            <a:off x="1271464" y="1844824"/>
            <a:ext cx="3600458" cy="820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·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현재 수강중인 학습 확인 가능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·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강의실로 이동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9684015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5464" y="1222321"/>
            <a:ext cx="7416800" cy="6945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20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Cart</a:t>
            </a:r>
            <a:endParaRPr lang="en-US" altLang="ko-KR" sz="20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0">
              <a:defRPr/>
            </a:pPr>
            <a:endParaRPr lang="en-US" altLang="ko-KR" sz="20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기능 구현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수강신청 페이지에서 장바구니 담기 한 컨텐츠들 모음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/>
            </a:r>
            <a:b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결제하기 버튼 클릭 시 장바구니에서 삭제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컨텐츠 이용 가능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- 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장바구니 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5609" y="3212976"/>
            <a:ext cx="6186714" cy="29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939597">
            <a:alpha val="1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84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7408" y="2646927"/>
            <a:ext cx="10026687" cy="1556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팀원 모두가 첫 웹 프로젝트였던 관계로 초반에 진행이 더디고 소통이 잘 안되는 어려움을 겪었습니다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그렇지만 프로젝트에 삽입할 단체사진을 찍거나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같이 식사를 하는 등 함께 시간을 보내면서 서로의 생각을 듣고 말하게 되었고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모두 처음이라는 사실을 인지하였습니다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이후에 프로젝트에 관하여 보다 적극적인 의견을 나누었고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서로를 존중하며 완성된 결과물을 기한 내에 만들어 낼 수 있었습니다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9832" y="4770439"/>
            <a:ext cx="9810663" cy="1178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각자의 역량과 목표치에 대한 객관적인 통찰이 부족해 처음의 목표치가 높아 구현해내는 과정에서 여러 번의 수정을 거치고 변경된 부분이 있었지만 보완해야 할 부분과 정확하고 구체적인 목표설정에 대한 경험과 배움을 쌓고 성장할 수 있었습니다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408" y="1635035"/>
            <a:ext cx="10854779" cy="445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진행하며 팀원들과의 협업 과정을 통해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실무프로젝트를 간접적으로 경험하고 성장할 수 있었습니다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0126"/>
            <a:ext cx="12192000" cy="687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9578" y="1500224"/>
            <a:ext cx="9900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홈페이지명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‘Into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어학원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’ 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영어 학원 사이트로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온라인 상에서의 영어 교육과 소통을 이루는 홈페이지이다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9578" y="2399400"/>
            <a:ext cx="10073005" cy="15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학원과 강사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강의에 대한 정보 출력 뿐만 아니라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수강생 정보를 등록하고 사용할 수 있으며 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수강생이 강의를 구매하여 수강할 수 있는 시스템을 구현했다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. 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또한 채팅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게시판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댓글 등의 소통 기능이 있으며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사용자 권한을 수강생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강사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관리자로 나누어 홈페이지 관리가 가능케 했다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‘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메타버스 에듀테크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‘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 요하는 온라인 상에서의 교육과 소통에 대한 기능 구현을 중점으로 진행했다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79578" y="4587610"/>
            <a:ext cx="6948212" cy="1182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 및 프로그램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사용언어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JAVA HTML, CSS, JavaScript (React), C#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 프로그램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IntelliJ IDEA Community Edition, Visual Studio Code,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Unity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96" y="-11614"/>
            <a:ext cx="12186503" cy="6869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263130" y="1232756"/>
          <a:ext cx="9650680" cy="543163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/>
                <a:gridCol w="1584176"/>
                <a:gridCol w="6050280"/>
              </a:tblGrid>
              <a:tr h="720080">
                <a:tc>
                  <a:txBody>
                    <a:bodyPr vert="horz" lIns="91440" tIns="45741" rIns="91440" bIns="45741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</a:tr>
              <a:tr h="1217906">
                <a:tc>
                  <a:txBody>
                    <a:bodyPr vert="horz" lIns="91440" tIns="45741" rIns="91440" bIns="45741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오겸비</a:t>
                      </a:r>
                      <a:endParaRPr lang="ko-KR" altLang="en-US" sz="1800" b="0" u="none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백엔드 담당 </a:t>
                      </a:r>
                      <a:r>
                        <a:rPr kumimoji="0" lang="en-US" altLang="ko-KR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엔티티 설계 및 구축</a:t>
                      </a:r>
                      <a:r>
                        <a:rPr kumimoji="0" lang="en-US" altLang="ko-KR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60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 생성 및 관리</a:t>
                      </a:r>
                      <a:endParaRPr kumimoji="0" lang="ko-KR" altLang="en-US" sz="160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kumimoji="0" lang="en-US" altLang="ko-KR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  <a:r>
                        <a:rPr kumimoji="0" lang="en-US" altLang="ko-KR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강의</a:t>
                      </a:r>
                      <a:r>
                        <a:rPr kumimoji="0" lang="en-US" altLang="ko-KR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고객센터 </a:t>
                      </a:r>
                      <a:r>
                        <a:rPr kumimoji="0" lang="en-US" altLang="ko-KR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kumimoji="0" lang="ko-KR" altLang="en-US" sz="160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869613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양가람</a:t>
                      </a:r>
                      <a:endParaRPr lang="ko-KR" altLang="en-US" sz="1800" b="0" u="none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게임 담당</a:t>
                      </a:r>
                      <a:endParaRPr kumimoji="0" lang="ko-KR" altLang="en-US" sz="160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kumimoji="0" lang="en-US" altLang="ko-KR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Unity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를 활용한 게임 구현</a:t>
                      </a:r>
                      <a:endParaRPr kumimoji="0" lang="ko-KR" altLang="en-US" sz="160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4805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조건호</a:t>
                      </a:r>
                      <a:endParaRPr kumimoji="0" lang="ko-KR" altLang="en-US" sz="1800" b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팀원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와이어프레임 담당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869613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조브니엘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팀원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프론트엔드 담당</a:t>
                      </a:r>
                      <a:endParaRPr kumimoji="0" lang="ko-KR" altLang="en-US" sz="160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결제 및 강의 페이지 기능 구현</a:t>
                      </a:r>
                      <a:endParaRPr kumimoji="0" lang="ko-KR" altLang="en-US" sz="160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9613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조수아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팀원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프론트엔드 담당</a:t>
                      </a:r>
                      <a:endParaRPr kumimoji="0" lang="ko-KR" altLang="en-US" sz="160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ko-KR" altLang="en-US" sz="160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메뉴 및 채팅 기능 구현</a:t>
                      </a:r>
                      <a:endParaRPr kumimoji="0" lang="ko-KR" altLang="en-US" sz="160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9435" y="1185607"/>
          <a:ext cx="10153129" cy="541174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/>
                <a:gridCol w="2363890"/>
                <a:gridCol w="3824340"/>
                <a:gridCol w="2185537"/>
              </a:tblGrid>
              <a:tr h="632802">
                <a:tc>
                  <a:txBody>
                    <a:bodyPr vert="horz" lIns="84930" tIns="42485" rIns="84930" bIns="42485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50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 vert="horz" lIns="84930" tIns="42485" rIns="84930" bIns="42485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50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 vert="horz" lIns="84930" tIns="42485" rIns="84930" bIns="42485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50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 vert="horz" lIns="84930" tIns="42485" rIns="84930" bIns="42485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50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</a:tr>
              <a:tr h="863243">
                <a:tc>
                  <a:txBody>
                    <a:bodyPr vert="horz" lIns="84930" tIns="42485" rIns="84930" bIns="42485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8/8(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8/16(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i="1" u="none" spc="-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53951">
                <a:tc>
                  <a:txBody>
                    <a:bodyPr vert="horz" lIns="84930" tIns="42485" rIns="84930" bIns="42485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kumimoji="0" lang="en-US" altLang="ko-KR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ERD </a:t>
                      </a: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ko-KR" altLang="en-US" sz="1500" i="1" u="none" strike="noStrike" kern="1200" cap="none" spc="-10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 </a:t>
                      </a:r>
                      <a:r>
                        <a:rPr kumimoji="0" lang="en-US" altLang="ko-KR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디자인</a:t>
                      </a:r>
                      <a:endParaRPr kumimoji="0" lang="ko-KR" altLang="en-US" sz="1500" i="1" u="none" strike="noStrike" kern="1200" cap="none" spc="-10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/19(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8/30(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i="1" u="none" spc="-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페이지 디자인 및 와이어프레임 제작</a:t>
                      </a: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ERD</a:t>
                      </a:r>
                      <a:r>
                        <a:rPr lang="en-US" altLang="ko-KR" sz="1500" b="0" i="1" u="non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500" b="0" i="1" u="non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설계</a:t>
                      </a:r>
                      <a:endParaRPr lang="ko-KR" altLang="en-US" sz="1500" b="0" i="1" u="none" spc="-10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097350">
                <a:tc>
                  <a:txBody>
                    <a:bodyPr vert="horz" lIns="84930" tIns="42485" rIns="84930" bIns="42485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  </a:t>
                      </a:r>
                      <a:r>
                        <a:rPr kumimoji="0" lang="en-US" altLang="ko-KR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프론트</a:t>
                      </a:r>
                      <a:endParaRPr kumimoji="0" lang="ko-KR" altLang="en-US" sz="1500" i="1" u="none" strike="noStrike" kern="1200" cap="none" spc="-10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 구현</a:t>
                      </a:r>
                      <a:endParaRPr kumimoji="0" lang="ko-KR" altLang="en-US" sz="1500" i="1" u="none" strike="noStrike" kern="1200" cap="none" spc="-10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9/2(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</a:t>
                      </a:r>
                      <a:endParaRPr lang="en-US" altLang="ko-KR" sz="1500" i="1" u="none" spc="-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백엔드 서비스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컨트롤러 기능 구현 </a:t>
                      </a: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 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HTML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를 사용하여 페이지 제작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를 사용하여 이벤트 적용</a:t>
                      </a: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01154">
                <a:tc>
                  <a:txBody>
                    <a:bodyPr vert="horz" lIns="84930" tIns="42485" rIns="84930" bIns="42485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및</a:t>
                      </a:r>
                      <a:endParaRPr kumimoji="0" lang="ko-KR" altLang="en-US" sz="1500" i="1" u="none" strike="noStrike" kern="1200" cap="none" spc="-10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발표 </a:t>
                      </a:r>
                      <a:endParaRPr kumimoji="0" lang="ko-KR" altLang="en-US" sz="1500" i="1" u="none" strike="noStrike" kern="1200" cap="none" spc="-10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 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9/19(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예정</a:t>
                      </a:r>
                      <a:endParaRPr lang="ko-KR" altLang="en-US" sz="1500" i="1" u="none" spc="-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테스트 진행 및 발표</a:t>
                      </a: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863243">
                <a:tc>
                  <a:txBody>
                    <a:bodyPr vert="horz" lIns="84930" tIns="42485" rIns="84930" bIns="42485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8/8(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9/23(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i="1" u="none" spc="-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/>
                      </a:pPr>
                      <a:r>
                        <a:rPr lang="en-US" altLang="ko-KR" sz="1500" i="1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lstStyle/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/>
                      </a:pPr>
                      <a:r>
                        <a:rPr lang="en-US" altLang="ko-KR" sz="1500" i="1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INDEX 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(http://localhost:8080/majorflow/index.html)</a:t>
            </a:r>
            <a:endParaRPr lang="en-US" altLang="ko-KR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제시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5940" y="2024844"/>
            <a:ext cx="4572508" cy="82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기능 구현</a:t>
            </a: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 ·  Menu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기능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캡쳐시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hover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불가로 사진은 없음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705" y="2206066"/>
            <a:ext cx="457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홈페이지 메인 화면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3040" y="3429000"/>
            <a:ext cx="6259284" cy="29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7472" y="1294309"/>
            <a:ext cx="7416800" cy="10945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LOGIN </a:t>
            </a:r>
            <a:r>
              <a:rPr lang="ko-KR" altLang="en-US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 소개 </a:t>
            </a:r>
            <a:endParaRPr lang="en-US" altLang="ko-KR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0">
              <a:defRPr/>
            </a:pPr>
            <a:endParaRPr lang="en-US" altLang="ko-KR" sz="16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0">
              <a:defRPr/>
            </a:pPr>
            <a:endParaRPr lang="en-US" altLang="ko-KR" sz="16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0">
              <a:defRPr/>
            </a:pPr>
            <a:endParaRPr lang="en-US" altLang="ko-KR" sz="16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95309" y="1617475"/>
            <a:ext cx="6156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기능 구현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아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이디와 비밀번호 입력 후 로그인 버튼 클릭 시 로그인 가능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·  Signup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버튼을 클릭하여 회원가입 페이지로 이동</a:t>
            </a: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705" y="2206066"/>
            <a:ext cx="457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홈페이지 로그인 화면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416" y="3429000"/>
            <a:ext cx="4562041" cy="21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38230" y="18012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SIGNUP 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(http://localhost:8080/majorflow/signup.html)</a:t>
            </a:r>
            <a:endParaRPr lang="en-US" altLang="ko-KR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55940" y="1792509"/>
            <a:ext cx="457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기능 구현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회원가입에 필요한 각 항목을 입력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· 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등록 버튼 클릭 시 회원가입 가능 </a:t>
            </a: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705" y="2206066"/>
            <a:ext cx="457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회원가입 화면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9636" y="3429000"/>
            <a:ext cx="5878285" cy="27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7472" y="1294309"/>
            <a:ext cx="7416800" cy="10945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About </a:t>
            </a:r>
            <a:endParaRPr lang="en-US" altLang="ko-KR" b="1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0">
              <a:defRPr/>
            </a:pPr>
            <a:endParaRPr lang="en-US" altLang="ko-KR" sz="16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0">
              <a:defRPr/>
            </a:pPr>
            <a:endParaRPr lang="en-US" altLang="ko-KR" sz="16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0">
              <a:defRPr/>
            </a:pPr>
            <a:endParaRPr lang="en-US" altLang="ko-KR" sz="16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84102" y="1592796"/>
            <a:ext cx="62205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·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기능 구현</a:t>
            </a: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3525" y="1807738"/>
            <a:ext cx="3846331" cy="105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600"/>
              <a:t>미완성</a:t>
            </a:r>
            <a:endParaRPr lang="ko-KR" altLang="en-US" sz="1600"/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/>
              <a:t> </a:t>
            </a:r>
            <a:endParaRPr lang="en-US" altLang="ko-KR" sz="1600"/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436" y="2987267"/>
            <a:ext cx="5819968" cy="28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553</ep:Words>
  <ep:PresentationFormat>와이드스크린</ep:PresentationFormat>
  <ep:Paragraphs>169</ep:Paragraphs>
  <ep:Slides>20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2014-04-29T00:37:20.000</dcterms:created>
  <dc:creator>김다은</dc:creator>
  <cp:lastModifiedBy>admin</cp:lastModifiedBy>
  <dcterms:modified xsi:type="dcterms:W3CDTF">2024-09-06T01:28:52.954</dcterms:modified>
  <cp:revision>238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