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BFAD1-F217-AAEF-97B6-E90BE6097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2559D-7F27-F1C2-6954-1FA02B5D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8BC02-E731-96AF-7F86-126B2301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470B2-22F9-257E-0C62-D405E96E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D8C28-C77B-C44D-715F-16D56468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5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71B19-E11C-BD04-1AE5-9D33DA35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03DE1-AB6D-8A07-B501-13D9FEB0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D0C99-DC17-B343-69A2-28A9B135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19BC9-1C38-A50D-8B98-C24C7ED4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FD31A-7405-9FE4-AA65-F8E88CCA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0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05644-D0D3-57B4-F466-AA3559339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3FD52D-85F4-DF5D-02DB-B812F9FD9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82DF0-16B9-4880-487D-A0D07C18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913C9-2163-BB58-3768-5A266729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DDC36-B039-3643-8899-20ACE3FA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EA953-93FF-C536-EBD7-481BB35A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7E290-D826-D922-7A41-75A23C73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1310-1407-6304-1BAD-1C634E49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90355-F412-2FDD-7F2A-8015C8F0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88212-96FA-4361-A1F1-B4C97533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3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8EE91-2E3D-19EE-60FC-60ED919F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C0EBC-3029-B802-5C3A-4466820F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A7CE-7BBE-39E4-1EA1-E0E53D03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05F0F-F5A1-302F-5262-C6C6EEE3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87989-B99D-9BEB-9CCA-5D696BC3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908EC-B8E1-3FD1-04E6-842A41A6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BDC13-D99A-EF30-ADEB-C1FC1BF25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9824F-687F-5A30-A632-D0E8DBAFA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47C04-DC49-1E03-DBA5-B4EA0E36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53A5D-F67F-5E3D-ECAD-F830DD3F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EB850-0FD3-FC9B-A663-8948F05F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0E7A4-B4C1-01A7-BE78-143473B6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8DD0F6-E740-EA01-2721-16B95EB8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BC216-485D-2EC8-D71D-4C36188B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A5AF7-C205-3950-DCF6-2C50442E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1DFA63-1664-BD9B-F5B4-EC84B3C17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7BEDB9-0979-E848-C6D5-4F640F76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7792B7-4F45-B317-E96D-84CA9185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6DD4B-443F-4CFB-6D1F-25CC2D9B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57682-29FE-8A32-CBF5-2118163F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EF7F1-EDA0-4D2A-73B5-B695C4D7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EACEA-9D82-3272-73FD-58E092E6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DFBA3A-8952-3A70-CCE0-70743CCE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14BE6-F2B5-1B27-2327-B2B25684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618F4C-1525-A3D1-E8B6-E71B4774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E119E2-EA1D-99E9-9A64-688E7C4A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FEEE6-201C-FF47-DB49-8229EE6F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B55F1-F6A9-4394-B22C-463B7A8B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4535D-1E0E-6B07-9314-2EF6779F1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40A88-A69D-990E-3824-74ECC47C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F1EA1-685F-8210-185E-C999FE5A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A0B92-0F3E-2BF9-CC28-7AF87520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2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C2085-896D-C831-FF8C-0D435131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14124-B271-2A71-7EE4-8CAFBDB8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439F6-5D61-C239-4FEB-F44F90CB0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E4266-72B4-40E4-6848-6D892229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1E92D-1192-FCEF-58AF-0FC8876B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97E66-BA27-38C5-56F4-D291B213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6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0B82BD-334A-6D1E-9CD1-561E7CB1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DB2E1-E47E-B8DF-BB97-B49BEFC8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AD737-E932-492E-89AB-E86594793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AE306-232C-4C70-85D5-A9205A07D3D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31952-ECE0-0CC8-7BA4-541ABE8ED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70477-FE16-4B02-6B07-1030C932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251BB-8BF1-4851-BD91-30D4A31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5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AEB33-6A22-A111-6130-BDD8A7D30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39D4324D-640E-E6F6-B68B-44E277CE5AFE}"/>
              </a:ext>
            </a:extLst>
          </p:cNvPr>
          <p:cNvGrpSpPr/>
          <p:nvPr/>
        </p:nvGrpSpPr>
        <p:grpSpPr>
          <a:xfrm>
            <a:off x="158370" y="124388"/>
            <a:ext cx="767828" cy="381232"/>
            <a:chOff x="373120" y="399686"/>
            <a:chExt cx="7405755" cy="367701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20FAECE-FE6A-9566-699B-2E8AE179A5A9}"/>
                </a:ext>
              </a:extLst>
            </p:cNvPr>
            <p:cNvGrpSpPr/>
            <p:nvPr/>
          </p:nvGrpSpPr>
          <p:grpSpPr>
            <a:xfrm>
              <a:off x="4103275" y="401100"/>
              <a:ext cx="3675600" cy="3675600"/>
              <a:chOff x="4084042" y="1456590"/>
              <a:chExt cx="4902688" cy="3677014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6DDD64E-A44D-635E-9C07-87CC57405825}"/>
                  </a:ext>
                </a:extLst>
              </p:cNvPr>
              <p:cNvSpPr/>
              <p:nvPr/>
            </p:nvSpPr>
            <p:spPr>
              <a:xfrm>
                <a:off x="4084042" y="1456590"/>
                <a:ext cx="4902688" cy="3677014"/>
              </a:xfrm>
              <a:prstGeom prst="roundRect">
                <a:avLst>
                  <a:gd name="adj" fmla="val 27250"/>
                </a:avLst>
              </a:prstGeom>
              <a:solidFill>
                <a:srgbClr val="504E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위쪽 모서리 31">
                <a:extLst>
                  <a:ext uri="{FF2B5EF4-FFF2-40B4-BE49-F238E27FC236}">
                    <a16:creationId xmlns:a16="http://schemas.microsoft.com/office/drawing/2014/main" id="{7D164225-EFA2-67B0-24E2-C5E235BA92B1}"/>
                  </a:ext>
                </a:extLst>
              </p:cNvPr>
              <p:cNvSpPr/>
              <p:nvPr/>
            </p:nvSpPr>
            <p:spPr>
              <a:xfrm>
                <a:off x="5043273" y="3295097"/>
                <a:ext cx="1225672" cy="18385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위쪽 모서리 32">
                <a:extLst>
                  <a:ext uri="{FF2B5EF4-FFF2-40B4-BE49-F238E27FC236}">
                    <a16:creationId xmlns:a16="http://schemas.microsoft.com/office/drawing/2014/main" id="{66F1E4C3-CB3D-9DB5-B14C-5EDCCC654E10}"/>
                  </a:ext>
                </a:extLst>
              </p:cNvPr>
              <p:cNvSpPr/>
              <p:nvPr/>
            </p:nvSpPr>
            <p:spPr>
              <a:xfrm>
                <a:off x="7015002" y="3295097"/>
                <a:ext cx="1225672" cy="18385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6955991-B446-2EB2-BB7C-4537E84106DB}"/>
                </a:ext>
              </a:extLst>
            </p:cNvPr>
            <p:cNvGrpSpPr/>
            <p:nvPr/>
          </p:nvGrpSpPr>
          <p:grpSpPr>
            <a:xfrm>
              <a:off x="373120" y="399686"/>
              <a:ext cx="3675600" cy="3677014"/>
              <a:chOff x="931920" y="1498236"/>
              <a:chExt cx="3068428" cy="3677014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F6CE3A58-AEBF-2446-5C97-0155434F54F3}"/>
                  </a:ext>
                </a:extLst>
              </p:cNvPr>
              <p:cNvSpPr/>
              <p:nvPr/>
            </p:nvSpPr>
            <p:spPr>
              <a:xfrm>
                <a:off x="931920" y="1498236"/>
                <a:ext cx="3064180" cy="3677014"/>
              </a:xfrm>
              <a:prstGeom prst="roundRect">
                <a:avLst>
                  <a:gd name="adj" fmla="val 29137"/>
                </a:avLst>
              </a:prstGeom>
              <a:solidFill>
                <a:srgbClr val="504E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68846803-A5A4-4687-00AE-207E85440DBD}"/>
                  </a:ext>
                </a:extLst>
              </p:cNvPr>
              <p:cNvSpPr/>
              <p:nvPr/>
            </p:nvSpPr>
            <p:spPr>
              <a:xfrm rot="16200000">
                <a:off x="2468258" y="2417490"/>
                <a:ext cx="1225671" cy="18385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485E69A-4C2D-F80C-B6E7-CB46C51E92EB}"/>
                  </a:ext>
                </a:extLst>
              </p:cNvPr>
              <p:cNvSpPr/>
              <p:nvPr/>
            </p:nvSpPr>
            <p:spPr>
              <a:xfrm rot="10800000">
                <a:off x="3264278" y="3383990"/>
                <a:ext cx="733946" cy="1131180"/>
              </a:xfrm>
              <a:prstGeom prst="roundRect">
                <a:avLst>
                  <a:gd name="adj" fmla="val 50000"/>
                </a:avLst>
              </a:prstGeom>
              <a:solidFill>
                <a:srgbClr val="504E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" name="Group 2">
            <a:extLst>
              <a:ext uri="{FF2B5EF4-FFF2-40B4-BE49-F238E27FC236}">
                <a16:creationId xmlns:a16="http://schemas.microsoft.com/office/drawing/2014/main" id="{6D011403-2B91-EBF9-CF89-3FDAA9E7DA01}"/>
              </a:ext>
            </a:extLst>
          </p:cNvPr>
          <p:cNvGrpSpPr/>
          <p:nvPr/>
        </p:nvGrpSpPr>
        <p:grpSpPr>
          <a:xfrm>
            <a:off x="5082651" y="1722611"/>
            <a:ext cx="6109053" cy="3825781"/>
            <a:chOff x="0" y="-145415"/>
            <a:chExt cx="8145404" cy="7176939"/>
          </a:xfrm>
        </p:grpSpPr>
        <p:sp>
          <p:nvSpPr>
            <p:cNvPr id="51" name="AutoShape 3">
              <a:extLst>
                <a:ext uri="{FF2B5EF4-FFF2-40B4-BE49-F238E27FC236}">
                  <a16:creationId xmlns:a16="http://schemas.microsoft.com/office/drawing/2014/main" id="{EFFB8905-E70B-2789-3A9D-69DD7C04D477}"/>
                </a:ext>
              </a:extLst>
            </p:cNvPr>
            <p:cNvSpPr/>
            <p:nvPr/>
          </p:nvSpPr>
          <p:spPr>
            <a:xfrm>
              <a:off x="0" y="813308"/>
              <a:ext cx="8145404" cy="0"/>
            </a:xfrm>
            <a:prstGeom prst="line">
              <a:avLst/>
            </a:prstGeom>
            <a:ln w="28575" cap="rnd">
              <a:solidFill>
                <a:srgbClr val="504EEE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AutoShape 4">
              <a:extLst>
                <a:ext uri="{FF2B5EF4-FFF2-40B4-BE49-F238E27FC236}">
                  <a16:creationId xmlns:a16="http://schemas.microsoft.com/office/drawing/2014/main" id="{C97E5CED-8297-15E7-B790-A0171281DCD8}"/>
                </a:ext>
              </a:extLst>
            </p:cNvPr>
            <p:cNvSpPr/>
            <p:nvPr/>
          </p:nvSpPr>
          <p:spPr>
            <a:xfrm>
              <a:off x="0" y="2105491"/>
              <a:ext cx="8145404" cy="0"/>
            </a:xfrm>
            <a:prstGeom prst="line">
              <a:avLst/>
            </a:prstGeom>
            <a:ln w="28575" cap="rnd">
              <a:solidFill>
                <a:srgbClr val="504EEE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AutoShape 5">
              <a:extLst>
                <a:ext uri="{FF2B5EF4-FFF2-40B4-BE49-F238E27FC236}">
                  <a16:creationId xmlns:a16="http://schemas.microsoft.com/office/drawing/2014/main" id="{CEBB35CA-9965-AFEF-11E5-5EA112164598}"/>
                </a:ext>
              </a:extLst>
            </p:cNvPr>
            <p:cNvSpPr/>
            <p:nvPr/>
          </p:nvSpPr>
          <p:spPr>
            <a:xfrm>
              <a:off x="0" y="3397673"/>
              <a:ext cx="8145404" cy="0"/>
            </a:xfrm>
            <a:prstGeom prst="line">
              <a:avLst/>
            </a:prstGeom>
            <a:ln w="28575" cap="rnd">
              <a:solidFill>
                <a:srgbClr val="504EEE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AutoShape 6">
              <a:extLst>
                <a:ext uri="{FF2B5EF4-FFF2-40B4-BE49-F238E27FC236}">
                  <a16:creationId xmlns:a16="http://schemas.microsoft.com/office/drawing/2014/main" id="{B4C5C77C-3711-4349-3915-94EF0F475CD0}"/>
                </a:ext>
              </a:extLst>
            </p:cNvPr>
            <p:cNvSpPr/>
            <p:nvPr/>
          </p:nvSpPr>
          <p:spPr>
            <a:xfrm>
              <a:off x="0" y="4689856"/>
              <a:ext cx="8145404" cy="0"/>
            </a:xfrm>
            <a:prstGeom prst="line">
              <a:avLst/>
            </a:prstGeom>
            <a:ln w="28575" cap="rnd">
              <a:solidFill>
                <a:srgbClr val="504EEE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AutoShape 7">
              <a:extLst>
                <a:ext uri="{FF2B5EF4-FFF2-40B4-BE49-F238E27FC236}">
                  <a16:creationId xmlns:a16="http://schemas.microsoft.com/office/drawing/2014/main" id="{9B5AD8B0-48C0-15A7-2A80-13E2D6A40D9A}"/>
                </a:ext>
              </a:extLst>
            </p:cNvPr>
            <p:cNvSpPr/>
            <p:nvPr/>
          </p:nvSpPr>
          <p:spPr>
            <a:xfrm>
              <a:off x="0" y="5982039"/>
              <a:ext cx="8145404" cy="0"/>
            </a:xfrm>
            <a:prstGeom prst="line">
              <a:avLst/>
            </a:prstGeom>
            <a:ln w="28575" cap="rnd">
              <a:solidFill>
                <a:srgbClr val="504EEE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TextBox 8">
              <a:extLst>
                <a:ext uri="{FF2B5EF4-FFF2-40B4-BE49-F238E27FC236}">
                  <a16:creationId xmlns:a16="http://schemas.microsoft.com/office/drawing/2014/main" id="{A722FC88-F3E6-2DDA-1C90-30F8F4ACFE1B}"/>
                </a:ext>
              </a:extLst>
            </p:cNvPr>
            <p:cNvSpPr txBox="1"/>
            <p:nvPr/>
          </p:nvSpPr>
          <p:spPr>
            <a:xfrm>
              <a:off x="200103" y="-145415"/>
              <a:ext cx="7945301" cy="7659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19"/>
                </a:lnSpc>
              </a:pPr>
              <a:r>
                <a:rPr lang="ko-KR" altLang="en-US" sz="2199" dirty="0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제목</a:t>
              </a:r>
              <a:endParaRPr lang="en-US" sz="2199" dirty="0">
                <a:solidFill>
                  <a:sysClr val="windowText" lastClr="000000"/>
                </a:solidFill>
                <a:latin typeface="Gothic A1 Light Bold"/>
                <a:ea typeface="Gothic A1 Light Bold"/>
                <a:cs typeface="Gothic A1 Light Bold"/>
                <a:sym typeface="Gothic A1 Light Bold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:a16="http://schemas.microsoft.com/office/drawing/2014/main" id="{66F43448-1C78-EF2E-31DD-DF5630B2D070}"/>
                </a:ext>
              </a:extLst>
            </p:cNvPr>
            <p:cNvSpPr txBox="1"/>
            <p:nvPr/>
          </p:nvSpPr>
          <p:spPr>
            <a:xfrm>
              <a:off x="200103" y="1096814"/>
              <a:ext cx="7945301" cy="7659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19"/>
                </a:lnSpc>
              </a:pPr>
              <a:r>
                <a:rPr lang="en-US" sz="2199" dirty="0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UI</a:t>
              </a:r>
              <a:r>
                <a:rPr lang="ko-KR" altLang="en-US" sz="2199" dirty="0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 개발자</a:t>
              </a:r>
              <a:endParaRPr lang="en-US" sz="2199" dirty="0">
                <a:solidFill>
                  <a:sysClr val="windowText" lastClr="000000"/>
                </a:solidFill>
                <a:latin typeface="Gothic A1 Light Bold"/>
                <a:ea typeface="Gothic A1 Light Bold"/>
                <a:cs typeface="Gothic A1 Light Bold"/>
                <a:sym typeface="Gothic A1 Light Bold"/>
              </a:endParaRPr>
            </a:p>
          </p:txBody>
        </p:sp>
        <p:sp>
          <p:nvSpPr>
            <p:cNvPr id="58" name="TextBox 10">
              <a:extLst>
                <a:ext uri="{FF2B5EF4-FFF2-40B4-BE49-F238E27FC236}">
                  <a16:creationId xmlns:a16="http://schemas.microsoft.com/office/drawing/2014/main" id="{036C5BB8-3779-5987-2FCD-8ECF5F4C1198}"/>
                </a:ext>
              </a:extLst>
            </p:cNvPr>
            <p:cNvSpPr txBox="1"/>
            <p:nvPr/>
          </p:nvSpPr>
          <p:spPr>
            <a:xfrm>
              <a:off x="200103" y="2388998"/>
              <a:ext cx="7945301" cy="7659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19"/>
                </a:lnSpc>
              </a:pPr>
              <a:r>
                <a:rPr lang="en-US" sz="2199" dirty="0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5G: </a:t>
              </a:r>
              <a:r>
                <a:rPr lang="en-US" sz="2199" dirty="0" err="1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과거와</a:t>
              </a:r>
              <a:r>
                <a:rPr lang="en-US" sz="2199" dirty="0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 </a:t>
              </a:r>
              <a:r>
                <a:rPr lang="en-US" sz="2199" dirty="0" err="1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지금</a:t>
              </a:r>
              <a:endParaRPr lang="en-US" sz="2199" dirty="0">
                <a:solidFill>
                  <a:sysClr val="windowText" lastClr="000000"/>
                </a:solidFill>
                <a:latin typeface="Gothic A1 Light Bold"/>
                <a:ea typeface="Gothic A1 Light Bold"/>
                <a:cs typeface="Gothic A1 Light Bold"/>
                <a:sym typeface="Gothic A1 Light Bold"/>
              </a:endParaRPr>
            </a:p>
          </p:txBody>
        </p:sp>
        <p:sp>
          <p:nvSpPr>
            <p:cNvPr id="59" name="TextBox 11">
              <a:extLst>
                <a:ext uri="{FF2B5EF4-FFF2-40B4-BE49-F238E27FC236}">
                  <a16:creationId xmlns:a16="http://schemas.microsoft.com/office/drawing/2014/main" id="{18757822-17F0-6D4A-61F2-C71070B39E7A}"/>
                </a:ext>
              </a:extLst>
            </p:cNvPr>
            <p:cNvSpPr txBox="1"/>
            <p:nvPr/>
          </p:nvSpPr>
          <p:spPr>
            <a:xfrm>
              <a:off x="200103" y="3681180"/>
              <a:ext cx="7945301" cy="7659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19"/>
                </a:lnSpc>
              </a:pPr>
              <a:r>
                <a:rPr lang="en-US" sz="2199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모바일 네트워크 및 5G 기술</a:t>
              </a:r>
            </a:p>
          </p:txBody>
        </p:sp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6A66C457-D38D-DCCC-30F8-F540289403B0}"/>
                </a:ext>
              </a:extLst>
            </p:cNvPr>
            <p:cNvSpPr txBox="1"/>
            <p:nvPr/>
          </p:nvSpPr>
          <p:spPr>
            <a:xfrm>
              <a:off x="200103" y="4973362"/>
              <a:ext cx="7945301" cy="7659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19"/>
                </a:lnSpc>
              </a:pPr>
              <a:r>
                <a:rPr lang="en-US" sz="2199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세계 곳곳의 5G 기술 채택</a:t>
              </a:r>
            </a:p>
          </p:txBody>
        </p:sp>
        <p:sp>
          <p:nvSpPr>
            <p:cNvPr id="61" name="TextBox 13">
              <a:extLst>
                <a:ext uri="{FF2B5EF4-FFF2-40B4-BE49-F238E27FC236}">
                  <a16:creationId xmlns:a16="http://schemas.microsoft.com/office/drawing/2014/main" id="{9C6EA4CD-6E2C-DA63-BD0F-B8BFF6E71D1F}"/>
                </a:ext>
              </a:extLst>
            </p:cNvPr>
            <p:cNvSpPr txBox="1"/>
            <p:nvPr/>
          </p:nvSpPr>
          <p:spPr>
            <a:xfrm>
              <a:off x="200103" y="6265545"/>
              <a:ext cx="7945301" cy="7659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19"/>
                </a:lnSpc>
              </a:pPr>
              <a:r>
                <a:rPr lang="ko-KR" altLang="en-US" sz="2199" dirty="0" err="1">
                  <a:solidFill>
                    <a:sysClr val="windowText" lastClr="000000"/>
                  </a:solidFill>
                  <a:latin typeface="Gothic A1 Light Bold"/>
                  <a:ea typeface="Gothic A1 Light Bold"/>
                  <a:cs typeface="Gothic A1 Light Bold"/>
                  <a:sym typeface="Gothic A1 Light Bold"/>
                </a:rPr>
                <a:t>자기소개ㅁ연접</a:t>
              </a:r>
              <a:endParaRPr lang="en-US" sz="2199" dirty="0">
                <a:solidFill>
                  <a:sysClr val="windowText" lastClr="000000"/>
                </a:solidFill>
                <a:latin typeface="Gothic A1 Light Bold"/>
                <a:ea typeface="Gothic A1 Light Bold"/>
                <a:cs typeface="Gothic A1 Light Bold"/>
                <a:sym typeface="Gothic A1 Light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70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2508C8-8DA1-7A24-D51D-A25EC1685B91}"/>
              </a:ext>
            </a:extLst>
          </p:cNvPr>
          <p:cNvCxnSpPr/>
          <p:nvPr/>
        </p:nvCxnSpPr>
        <p:spPr>
          <a:xfrm>
            <a:off x="695739" y="6506817"/>
            <a:ext cx="8024191" cy="0"/>
          </a:xfrm>
          <a:prstGeom prst="line">
            <a:avLst/>
          </a:prstGeom>
          <a:ln>
            <a:solidFill>
              <a:srgbClr val="504E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18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Gothic A1 Light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7507</dc:creator>
  <cp:lastModifiedBy>7507</cp:lastModifiedBy>
  <cp:revision>2</cp:revision>
  <dcterms:created xsi:type="dcterms:W3CDTF">2024-10-09T08:56:37Z</dcterms:created>
  <dcterms:modified xsi:type="dcterms:W3CDTF">2024-10-11T05:54:29Z</dcterms:modified>
</cp:coreProperties>
</file>