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DC6"/>
    <a:srgbClr val="2E5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9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ED91-9ED1-4B1B-8321-86BDC4B72DEB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4F8F-5C32-4C52-8271-1BDED6A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812" y="1091485"/>
            <a:ext cx="5106473" cy="5106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6" t="21291" r="24821" b="23307"/>
          <a:stretch/>
        </p:blipFill>
        <p:spPr>
          <a:xfrm>
            <a:off x="1961881" y="2140039"/>
            <a:ext cx="2829060" cy="282906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090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12899" y="2031974"/>
            <a:ext cx="2829061" cy="2902118"/>
            <a:chOff x="4912899" y="2031974"/>
            <a:chExt cx="2829061" cy="2902118"/>
          </a:xfrm>
        </p:grpSpPr>
        <p:sp>
          <p:nvSpPr>
            <p:cNvPr id="6" name="양쪽 모서리가 둥근 사각형 5"/>
            <p:cNvSpPr/>
            <p:nvPr/>
          </p:nvSpPr>
          <p:spPr>
            <a:xfrm rot="10800000">
              <a:off x="4912899" y="3483033"/>
              <a:ext cx="2829060" cy="14510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E5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4912900" y="2031974"/>
              <a:ext cx="2829060" cy="14510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5C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5" t="22161" r="25690" b="24175"/>
            <a:stretch/>
          </p:blipFill>
          <p:spPr>
            <a:xfrm>
              <a:off x="4957273" y="2076348"/>
              <a:ext cx="2740312" cy="274031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060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4</cp:revision>
  <dcterms:created xsi:type="dcterms:W3CDTF">2024-08-22T00:05:59Z</dcterms:created>
  <dcterms:modified xsi:type="dcterms:W3CDTF">2024-08-22T07:40:50Z</dcterms:modified>
</cp:coreProperties>
</file>