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8" autoAdjust="0"/>
    <p:restoredTop sz="94660"/>
  </p:normalViewPr>
  <p:slideViewPr>
    <p:cSldViewPr snapToGrid="0">
      <p:cViewPr>
        <p:scale>
          <a:sx n="75" d="100"/>
          <a:sy n="75" d="100"/>
        </p:scale>
        <p:origin x="1188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F357-A436-4072-9A0D-7F8E4E7EA679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E218-E714-44B2-9C8B-09CB3D59C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9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F357-A436-4072-9A0D-7F8E4E7EA679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E218-E714-44B2-9C8B-09CB3D59C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5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F357-A436-4072-9A0D-7F8E4E7EA679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E218-E714-44B2-9C8B-09CB3D59C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F357-A436-4072-9A0D-7F8E4E7EA679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E218-E714-44B2-9C8B-09CB3D59C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83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F357-A436-4072-9A0D-7F8E4E7EA679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E218-E714-44B2-9C8B-09CB3D59C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36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F357-A436-4072-9A0D-7F8E4E7EA679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E218-E714-44B2-9C8B-09CB3D59C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58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F357-A436-4072-9A0D-7F8E4E7EA679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E218-E714-44B2-9C8B-09CB3D59C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36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F357-A436-4072-9A0D-7F8E4E7EA679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E218-E714-44B2-9C8B-09CB3D59C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57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F357-A436-4072-9A0D-7F8E4E7EA679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E218-E714-44B2-9C8B-09CB3D59C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8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F357-A436-4072-9A0D-7F8E4E7EA679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E218-E714-44B2-9C8B-09CB3D59C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91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F357-A436-4072-9A0D-7F8E4E7EA679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E218-E714-44B2-9C8B-09CB3D59C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56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1F357-A436-4072-9A0D-7F8E4E7EA679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9E218-E714-44B2-9C8B-09CB3D59C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71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700969" y="2198487"/>
            <a:ext cx="1080000" cy="1080000"/>
          </a:xfrm>
          <a:prstGeom prst="round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323070" y="2019537"/>
            <a:ext cx="1437900" cy="14379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059207" y="2198487"/>
            <a:ext cx="2164746" cy="1080000"/>
          </a:xfrm>
          <a:prstGeom prst="round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521850" y="2198487"/>
            <a:ext cx="1080000" cy="1080000"/>
          </a:xfrm>
          <a:prstGeom prst="round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42731" y="2198487"/>
            <a:ext cx="1080000" cy="1080000"/>
          </a:xfrm>
          <a:prstGeom prst="round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924113" y="416340"/>
            <a:ext cx="1080000" cy="1080000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27217" y="416340"/>
            <a:ext cx="1080000" cy="1080000"/>
          </a:xfrm>
          <a:prstGeom prst="round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72407" y="423318"/>
            <a:ext cx="1080000" cy="1080000"/>
          </a:xfrm>
          <a:prstGeom prst="round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5534" t="-27870" r="-324970" b="-2758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880088" y="2198487"/>
            <a:ext cx="1080000" cy="1080000"/>
          </a:xfrm>
          <a:prstGeom prst="roundRect">
            <a:avLst/>
          </a:pr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8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87" y="473096"/>
            <a:ext cx="2828789" cy="28287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71" y="4645489"/>
            <a:ext cx="3651821" cy="969348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345971" y="3749753"/>
            <a:ext cx="3651821" cy="969348"/>
            <a:chOff x="457938" y="3245900"/>
            <a:chExt cx="3651821" cy="969348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632331" y="3324693"/>
              <a:ext cx="3303036" cy="811763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38" y="3245900"/>
              <a:ext cx="3651821" cy="9693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917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690589" y="719991"/>
            <a:ext cx="7746907" cy="5276949"/>
            <a:chOff x="2690589" y="719991"/>
            <a:chExt cx="7746907" cy="5276949"/>
          </a:xfrm>
        </p:grpSpPr>
        <p:grpSp>
          <p:nvGrpSpPr>
            <p:cNvPr id="18" name="그룹 17"/>
            <p:cNvGrpSpPr/>
            <p:nvPr/>
          </p:nvGrpSpPr>
          <p:grpSpPr>
            <a:xfrm>
              <a:off x="2690589" y="813385"/>
              <a:ext cx="2981325" cy="5090160"/>
              <a:chOff x="2690589" y="892902"/>
              <a:chExt cx="2981325" cy="5090160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2"/>
              <a:srcRect l="3154" t="5483" r="13228" b="6120"/>
              <a:stretch/>
            </p:blipFill>
            <p:spPr>
              <a:xfrm>
                <a:off x="2965648" y="892902"/>
                <a:ext cx="2431206" cy="2668554"/>
              </a:xfrm>
              <a:prstGeom prst="rect">
                <a:avLst/>
              </a:prstGeom>
            </p:spPr>
          </p:pic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0589" y="3801837"/>
                <a:ext cx="2981325" cy="2181225"/>
              </a:xfrm>
              <a:prstGeom prst="rect">
                <a:avLst/>
              </a:prstGeom>
            </p:spPr>
          </p:pic>
        </p:grpSp>
        <p:grpSp>
          <p:nvGrpSpPr>
            <p:cNvPr id="17" name="그룹 16"/>
            <p:cNvGrpSpPr/>
            <p:nvPr/>
          </p:nvGrpSpPr>
          <p:grpSpPr>
            <a:xfrm>
              <a:off x="5789295" y="719991"/>
              <a:ext cx="4648201" cy="5276949"/>
              <a:chOff x="6543675" y="666651"/>
              <a:chExt cx="4648201" cy="5276949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43675" y="1952625"/>
                <a:ext cx="4648200" cy="3990975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5"/>
              <a:srcRect r="17706"/>
              <a:stretch/>
            </p:blipFill>
            <p:spPr>
              <a:xfrm>
                <a:off x="6543676" y="666651"/>
                <a:ext cx="4648200" cy="1285875"/>
              </a:xfrm>
              <a:prstGeom prst="rect">
                <a:avLst/>
              </a:prstGeom>
            </p:spPr>
          </p:pic>
        </p:grpSp>
      </p:grpSp>
      <p:sp>
        <p:nvSpPr>
          <p:cNvPr id="20" name="모서리가 둥근 직사각형 19"/>
          <p:cNvSpPr/>
          <p:nvPr/>
        </p:nvSpPr>
        <p:spPr>
          <a:xfrm>
            <a:off x="1296088" y="179991"/>
            <a:ext cx="1080000" cy="1080000"/>
          </a:xfrm>
          <a:prstGeom prst="round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6969" y="179991"/>
            <a:ext cx="1080000" cy="1080000"/>
          </a:xfrm>
          <a:prstGeom prst="round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50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640893" y="1037682"/>
            <a:ext cx="7102639" cy="4986162"/>
            <a:chOff x="3258113" y="1106262"/>
            <a:chExt cx="7102639" cy="4986162"/>
          </a:xfrm>
        </p:grpSpPr>
        <p:grpSp>
          <p:nvGrpSpPr>
            <p:cNvPr id="2" name="그룹 1"/>
            <p:cNvGrpSpPr/>
            <p:nvPr/>
          </p:nvGrpSpPr>
          <p:grpSpPr>
            <a:xfrm>
              <a:off x="3258113" y="1106262"/>
              <a:ext cx="2980451" cy="4986162"/>
              <a:chOff x="3258113" y="1106262"/>
              <a:chExt cx="2980451" cy="4986162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2"/>
              <a:srcRect l="3154" t="5483" r="13228" b="6120"/>
              <a:stretch/>
            </p:blipFill>
            <p:spPr>
              <a:xfrm>
                <a:off x="3532735" y="1106262"/>
                <a:ext cx="2431206" cy="2668554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3"/>
              <a:srcRect r="8238"/>
              <a:stretch/>
            </p:blipFill>
            <p:spPr>
              <a:xfrm>
                <a:off x="3258113" y="3939774"/>
                <a:ext cx="2980451" cy="2152650"/>
              </a:xfrm>
              <a:prstGeom prst="rect">
                <a:avLst/>
              </a:prstGeom>
            </p:spPr>
          </p:pic>
        </p:grpSp>
        <p:grpSp>
          <p:nvGrpSpPr>
            <p:cNvPr id="11" name="그룹 10"/>
            <p:cNvGrpSpPr/>
            <p:nvPr/>
          </p:nvGrpSpPr>
          <p:grpSpPr>
            <a:xfrm>
              <a:off x="6238564" y="1283269"/>
              <a:ext cx="4122188" cy="4632148"/>
              <a:chOff x="6139543" y="1291998"/>
              <a:chExt cx="4619625" cy="5191125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39543" y="2530248"/>
                <a:ext cx="4619625" cy="3952875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39543" y="1291998"/>
                <a:ext cx="3562350" cy="1238250"/>
              </a:xfrm>
              <a:prstGeom prst="rect">
                <a:avLst/>
              </a:prstGeom>
            </p:spPr>
          </p:pic>
        </p:grpSp>
      </p:grpSp>
      <p:sp>
        <p:nvSpPr>
          <p:cNvPr id="14" name="모서리가 둥근 직사각형 13"/>
          <p:cNvSpPr/>
          <p:nvPr/>
        </p:nvSpPr>
        <p:spPr>
          <a:xfrm>
            <a:off x="1296088" y="179991"/>
            <a:ext cx="1080000" cy="1080000"/>
          </a:xfrm>
          <a:prstGeom prst="round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6969" y="179991"/>
            <a:ext cx="1080000" cy="1080000"/>
          </a:xfrm>
          <a:prstGeom prst="round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1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17789" y="110607"/>
            <a:ext cx="1080000" cy="1080000"/>
          </a:xfrm>
          <a:prstGeom prst="round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923530" y="-68343"/>
            <a:ext cx="1437900" cy="14379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959636" y="224907"/>
            <a:ext cx="3499028" cy="6374258"/>
            <a:chOff x="5962650" y="-3746682"/>
            <a:chExt cx="6172200" cy="1124403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/>
            <a:srcRect t="25" r="969"/>
            <a:stretch/>
          </p:blipFill>
          <p:spPr>
            <a:xfrm>
              <a:off x="5962650" y="-425450"/>
              <a:ext cx="6169025" cy="792280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2650" y="-3746682"/>
              <a:ext cx="6172200" cy="3333750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2325512" y="2718"/>
            <a:ext cx="2999812" cy="6855282"/>
            <a:chOff x="657789" y="-4046538"/>
            <a:chExt cx="6162675" cy="1269682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7789" y="1916112"/>
              <a:ext cx="6162675" cy="673417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7789" y="-4046538"/>
              <a:ext cx="6162675" cy="5962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998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574588" y="308542"/>
            <a:ext cx="3363888" cy="6422458"/>
            <a:chOff x="5722937" y="-2465388"/>
            <a:chExt cx="6181725" cy="111252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2937" y="839787"/>
              <a:ext cx="6181725" cy="782002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2937" y="-2465388"/>
              <a:ext cx="6172200" cy="3305175"/>
            </a:xfrm>
            <a:prstGeom prst="rect">
              <a:avLst/>
            </a:prstGeom>
          </p:spPr>
        </p:pic>
      </p:grpSp>
      <p:sp>
        <p:nvSpPr>
          <p:cNvPr id="5" name="타원 4"/>
          <p:cNvSpPr/>
          <p:nvPr/>
        </p:nvSpPr>
        <p:spPr>
          <a:xfrm>
            <a:off x="5923530" y="-68343"/>
            <a:ext cx="1437900" cy="14379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17789" y="110607"/>
            <a:ext cx="1080000" cy="1080000"/>
          </a:xfrm>
          <a:prstGeom prst="round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410947" y="308542"/>
            <a:ext cx="2621484" cy="6338270"/>
            <a:chOff x="793750" y="-1611768"/>
            <a:chExt cx="6153150" cy="1269682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3750" y="-1611768"/>
              <a:ext cx="6134100" cy="59626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750" y="4350882"/>
              <a:ext cx="6153150" cy="6734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5300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654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21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10</cp:revision>
  <dcterms:created xsi:type="dcterms:W3CDTF">2024-10-10T02:40:52Z</dcterms:created>
  <dcterms:modified xsi:type="dcterms:W3CDTF">2024-10-10T06:45:04Z</dcterms:modified>
</cp:coreProperties>
</file>