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  <p:sldId id="265" r:id="rId9"/>
  </p:sldIdLst>
  <p:sldSz cx="9144000" cy="6858000" type="screen4x3"/>
  <p:notesSz cx="6858000" cy="9144000"/>
  <p:embeddedFontLst>
    <p:embeddedFont>
      <p:font typeface="a타임머신" pitchFamily="18" charset="-127"/>
      <p:regular r:id="rId10"/>
    </p:embeddedFont>
    <p:embeddedFont>
      <p:font typeface="배달의민족 주아" pitchFamily="18" charset="-127"/>
      <p:regular r:id="rId11"/>
    </p:embeddedFont>
    <p:embeddedFont>
      <p:font typeface="맑은 고딕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71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7" autoAdjust="0"/>
    <p:restoredTop sz="94660"/>
  </p:normalViewPr>
  <p:slideViewPr>
    <p:cSldViewPr>
      <p:cViewPr varScale="1">
        <p:scale>
          <a:sx n="82" d="100"/>
          <a:sy n="82" d="100"/>
        </p:scale>
        <p:origin x="-143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0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1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9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5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9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5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9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E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B7CF-C86A-4E67-A822-1623BCF77B8C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8CBE-4AC7-4480-BD48-955B272D2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0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s07\Desktop\BEAR’S C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3" y="1916832"/>
            <a:ext cx="7924801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68069" y="5415607"/>
            <a:ext cx="175240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2508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박가연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9874" y="609329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2512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유시은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660232" y="6066424"/>
            <a:ext cx="432048" cy="552835"/>
            <a:chOff x="6660232" y="6066424"/>
            <a:chExt cx="432048" cy="552835"/>
          </a:xfrm>
        </p:grpSpPr>
        <p:pic>
          <p:nvPicPr>
            <p:cNvPr id="1029" name="Picture 5" descr="C:\Users\sts07\Desktop\BB\E\자바\+\아이스크림 콘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87211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ts07\Desktop\BB\E\자바\아이스크림\랜덤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6066424"/>
              <a:ext cx="288032" cy="241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6660232" y="5393411"/>
            <a:ext cx="432048" cy="536298"/>
            <a:chOff x="6660232" y="5393411"/>
            <a:chExt cx="432048" cy="536298"/>
          </a:xfrm>
        </p:grpSpPr>
        <p:pic>
          <p:nvPicPr>
            <p:cNvPr id="1027" name="Picture 3" descr="C:\Users\sts07\Desktop\BB\E\자바\아이스크림\레인보우샤베트기본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6094" y="5393411"/>
              <a:ext cx="280324" cy="23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C:\Users\sts07\Desktop\BB\E\자바\+\아이스크림 콘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5497661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03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92731" y="786607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598003"/>
            <a:ext cx="775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 BEAR  +  ICE CREAM  =  BEAR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타임머신" pitchFamily="18" charset="-127"/>
                <a:ea typeface="a타임머신" pitchFamily="18" charset="-127"/>
              </a:rPr>
              <a:t>’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S CREAM!</a:t>
            </a:r>
            <a:endParaRPr lang="en-US" altLang="ko-KR" sz="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게임의  주  소재인  북극곰과  아이스크림을  합쳐  탄생한  합성어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604935"/>
            <a:ext cx="83615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지구온난화로  </a:t>
            </a: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더워하는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북극곰들에게  사람들이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시원한  아이스크림을 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pPr lvl="0"/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만들어  선물한다는  스토리로  게임의  마스코트인  북극곰에게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선물  할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pPr lvl="0"/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아이스크림을  쌓는  게임 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669" y="1844824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*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NAME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669" y="3841884"/>
            <a:ext cx="14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*STORY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1" name="Picture 3" descr="C:\Users\sts07\Desktop\BEAR’S C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022622" cy="8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s07\Desktop\사랑에빠진딸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67450"/>
            <a:ext cx="90487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92731" y="649187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410" y="5445224"/>
            <a:ext cx="84249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총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25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개의 아이스크림 종류로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플레이 할 때 뻔하지 않고 보는 재미를 줌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실제 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배스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*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라빈스의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아이스크림을  바탕으로  만든  아이스크림 아이콘       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으로 친근함과 무슨 아이스크림인지 맞추는 재미가 있음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474" y="162880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*DESIGN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1" name="Picture 3" descr="C:\Users\sts07\Desktop\BEAR’S C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9252"/>
            <a:ext cx="7022622" cy="8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ts07\Desktop\제목 없음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4" y="1988840"/>
            <a:ext cx="7314920" cy="364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92731" y="649187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171" y="5157192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사용자의  게임 상황에  따라  실시간으로  변하는  북극곰의  표정과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  아이스크림 수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왼쪽부터  오열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슬픔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기본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기쁨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실시간으로 변하는  표정과 아이스크림으로  사용자가  고득점을  받을  수 있도록 함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669" y="160963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*DESIGN (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게임 중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1" name="Picture 3" descr="C:\Users\sts07\Desktop\BEAR’S C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9252"/>
            <a:ext cx="7022622" cy="8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sts07\Desktop\BB\E\자바\+\기본아이스크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39" y="2644104"/>
            <a:ext cx="164606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ts07\Desktop\BB\E\자바\+\기쁨아이스크림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16113"/>
            <a:ext cx="164606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sts07\Desktop\BB\E\자바\+\슬픔아이스크림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16721"/>
            <a:ext cx="164606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ts07\Desktop\BB\E\자바\+\끝 아이스크림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16924"/>
            <a:ext cx="164606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92731" y="620688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403" y="4869160"/>
            <a:ext cx="8702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게임 결과에  따라  달라지는  북극곰의  표정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왼쪽부터  슬픔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기본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기쁨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슬픔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만든 아이스크림의 수가 한자리 수일 때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기본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만든 아이스크림의 수가 한자리 이상이지만 순위에 들지 못했을 때</a:t>
            </a:r>
            <a:endParaRPr lang="en-US" altLang="ko-K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기쁨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순위 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(10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위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안에 들었을 때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879" y="1476017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*DESIGN (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게임 종료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1" name="Picture 3" descr="C:\Users\sts07\Desktop\BEAR’S C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1832"/>
            <a:ext cx="7022622" cy="89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sts07\Desktop\BB\E\자바\+\기본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32" y="1773216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ts07\Desktop\BB\E\자바\+\기쁨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44" y="1772816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sts07\Desktop\BB\E\자바\+\슬픔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" y="1771704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8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sts07\Deskto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5860"/>
            <a:ext cx="7513638" cy="564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sts07\Desktop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5860"/>
            <a:ext cx="7537450" cy="56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sts07\Desktop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2" y="606816"/>
            <a:ext cx="75057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sts07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92820"/>
            <a:ext cx="7521575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sts07\Desktop\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620688"/>
            <a:ext cx="7521575" cy="55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C:\Users\sts07\Desktop\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548680"/>
            <a:ext cx="7560841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sts07\Desktop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548680"/>
            <a:ext cx="7566457" cy="56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:\Users\sts07\Desktop\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19" y="580741"/>
            <a:ext cx="7491413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:\Users\sts07\Desktop\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241"/>
            <a:ext cx="7566456" cy="56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C:\Users\sts07\Desktop\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62" y="548241"/>
            <a:ext cx="7521452" cy="56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8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ts07\Desktop\ㄴㅇㄹㄴㅇㄹ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1" y="260648"/>
            <a:ext cx="9146839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3522" y="5949280"/>
            <a:ext cx="595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B - a &gt;= 1/2 n &amp;&amp; b - A &gt;= 1/2n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580" y="620688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*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아이스크림 성공 여부 조건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" name="Picture 3" descr="C:\Users\sts07\Desktop\BB\E\자바\아이스크림\랜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74" y="1772373"/>
            <a:ext cx="1444802" cy="12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s07\Desktop\BB\E\자바\아이스크림\레인보우샤베트기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63" y="3428558"/>
            <a:ext cx="1918223" cy="16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2159483" y="2368927"/>
            <a:ext cx="0" cy="915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32276" y="2368927"/>
            <a:ext cx="0" cy="690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00625" y="1931400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73418" y="193140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b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228363" y="4118778"/>
            <a:ext cx="0" cy="9186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146586" y="2984142"/>
            <a:ext cx="0" cy="20532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2292" y="5203496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A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64485" y="517271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B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2187474" y="3122373"/>
            <a:ext cx="9406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rot="10800000" flipV="1">
            <a:off x="1426495" y="3122372"/>
            <a:ext cx="1231319" cy="162169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5212" y="3001485"/>
            <a:ext cx="9412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B - a</a:t>
            </a:r>
            <a:endParaRPr lang="ko-KR" altLang="en-US" sz="2800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7" name="Picture 3" descr="C:\Users\sts07\Desktop\BB\E\자바\아이스크림\랜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6103" y="1766502"/>
            <a:ext cx="1493268" cy="12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Users\sts07\Desktop\BB\E\자바\아이스크림\레인보우샤베트기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60" y="3422687"/>
            <a:ext cx="1918223" cy="160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/>
          <p:cNvCxnSpPr/>
          <p:nvPr/>
        </p:nvCxnSpPr>
        <p:spPr>
          <a:xfrm>
            <a:off x="6491380" y="2363056"/>
            <a:ext cx="0" cy="9156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026103" y="2325639"/>
            <a:ext cx="0" cy="690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60032" y="1838904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a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66124" y="185411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b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5560261" y="2978271"/>
            <a:ext cx="16029" cy="20532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78483" y="4004895"/>
            <a:ext cx="0" cy="10266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94189" y="5197625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배달의민족 주아" pitchFamily="18" charset="-127"/>
                <a:ea typeface="배달의민족 주아" pitchFamily="18" charset="-127"/>
              </a:rPr>
              <a:t>A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96382" y="51668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B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5578693" y="3097421"/>
            <a:ext cx="9406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>
            <a:off x="6311863" y="3097421"/>
            <a:ext cx="1348759" cy="378588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81435" y="3217509"/>
            <a:ext cx="9573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b - A</a:t>
            </a:r>
            <a:endParaRPr lang="ko-KR" altLang="en-US" sz="2800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5040098" y="2614670"/>
            <a:ext cx="1465277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60260" y="2044679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FF00"/>
                </a:solidFill>
                <a:latin typeface="배달의민족 주아" pitchFamily="18" charset="-127"/>
                <a:ea typeface="배달의민족 주아" pitchFamily="18" charset="-127"/>
              </a:rPr>
              <a:t>n</a:t>
            </a:r>
            <a:endParaRPr lang="ko-KR" altLang="en-US" sz="2800" dirty="0">
              <a:solidFill>
                <a:srgbClr val="FFFF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253" y="275304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걸쳐진 길이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39760" y="279791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걸쳐진 길이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35326" y="148478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n =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아이스크림의 가로 길이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0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214</Words>
  <Application>Microsoft Office PowerPoint</Application>
  <PresentationFormat>화면 슬라이드 쇼(4:3)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a타임머신</vt:lpstr>
      <vt:lpstr>배달의민족 주아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박가연</dc:creator>
  <cp:lastModifiedBy>박가연</cp:lastModifiedBy>
  <cp:revision>26</cp:revision>
  <dcterms:created xsi:type="dcterms:W3CDTF">2017-11-05T09:47:33Z</dcterms:created>
  <dcterms:modified xsi:type="dcterms:W3CDTF">2017-11-06T23:18:32Z</dcterms:modified>
</cp:coreProperties>
</file>