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33" d="100"/>
          <a:sy n="33" d="100"/>
        </p:scale>
        <p:origin x="19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8C3E-C49D-4AAF-94F8-34DB523AA306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17A-6610-4F2D-B80C-3C80C60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1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8C3E-C49D-4AAF-94F8-34DB523AA306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17A-6610-4F2D-B80C-3C80C60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3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8C3E-C49D-4AAF-94F8-34DB523AA306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17A-6610-4F2D-B80C-3C80C60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0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8C3E-C49D-4AAF-94F8-34DB523AA306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17A-6610-4F2D-B80C-3C80C60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8C3E-C49D-4AAF-94F8-34DB523AA306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17A-6610-4F2D-B80C-3C80C60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1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8C3E-C49D-4AAF-94F8-34DB523AA306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17A-6610-4F2D-B80C-3C80C60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8C3E-C49D-4AAF-94F8-34DB523AA306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17A-6610-4F2D-B80C-3C80C60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2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8C3E-C49D-4AAF-94F8-34DB523AA306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17A-6610-4F2D-B80C-3C80C60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4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8C3E-C49D-4AAF-94F8-34DB523AA306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17A-6610-4F2D-B80C-3C80C60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8C3E-C49D-4AAF-94F8-34DB523AA306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17A-6610-4F2D-B80C-3C80C60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2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8C3E-C49D-4AAF-94F8-34DB523AA306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817A-6610-4F2D-B80C-3C80C60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58C3E-C49D-4AAF-94F8-34DB523AA306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817A-6610-4F2D-B80C-3C80C60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4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68632" y="222530"/>
            <a:ext cx="4474078" cy="9990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69" tIns="256885" rIns="513769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ko-KR" alt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68632" y="1672788"/>
            <a:ext cx="4474078" cy="9990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69" tIns="256885" rIns="513769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ko-KR" alt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사다리꼴 5"/>
          <p:cNvSpPr/>
          <p:nvPr/>
        </p:nvSpPr>
        <p:spPr>
          <a:xfrm rot="10800000">
            <a:off x="1445341" y="3185652"/>
            <a:ext cx="9615948" cy="2949678"/>
          </a:xfrm>
          <a:prstGeom prst="trapezoid">
            <a:avLst>
              <a:gd name="adj" fmla="val 57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8632" y="4220411"/>
            <a:ext cx="519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24619" y="6405110"/>
            <a:ext cx="6196362" cy="2414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69" tIns="256885" rIns="513769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(what you did/used)</a:t>
            </a:r>
            <a:endParaRPr lang="ko-KR" alt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4619" y="9085006"/>
            <a:ext cx="6196362" cy="2414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69" tIns="256885" rIns="513769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ko-KR" sz="4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(what you found/saw)</a:t>
            </a:r>
            <a:endParaRPr lang="ko-KR" alt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사다리꼴 9"/>
          <p:cNvSpPr/>
          <p:nvPr/>
        </p:nvSpPr>
        <p:spPr>
          <a:xfrm>
            <a:off x="1445341" y="11764902"/>
            <a:ext cx="9615948" cy="2949678"/>
          </a:xfrm>
          <a:prstGeom prst="trapezoid">
            <a:avLst>
              <a:gd name="adj" fmla="val 57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9071" y="12454911"/>
            <a:ext cx="5198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DISCUSSION/</a:t>
            </a:r>
          </a:p>
          <a:p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5297" y="7122118"/>
            <a:ext cx="11853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ko-KR" altLang="en-US" sz="2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459" y="7831069"/>
            <a:ext cx="5198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</a:p>
          <a:p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  <a:p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85761" y="15158756"/>
            <a:ext cx="4474078" cy="9990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69" tIns="256885" rIns="513769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ko-KR" sz="4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sz="48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0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23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박승원</dc:creator>
  <cp:lastModifiedBy>박승원</cp:lastModifiedBy>
  <cp:revision>3</cp:revision>
  <dcterms:created xsi:type="dcterms:W3CDTF">2015-12-07T02:50:49Z</dcterms:created>
  <dcterms:modified xsi:type="dcterms:W3CDTF">2015-12-07T02:59:00Z</dcterms:modified>
</cp:coreProperties>
</file>