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8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0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57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2467-1423-4047-BE82-09B51DF5D1BF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3742-0C5F-4425-AE63-D480D0AE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1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 파워포인트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호롤롤롤로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19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첫번째 슬라이드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4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테스트 파워포인트</vt:lpstr>
      <vt:lpstr>첫번째 슬라이드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파워포인트</dc:title>
  <dc:creator>legend1124@outlook.kr</dc:creator>
  <cp:lastModifiedBy>legend1124@outlook.kr</cp:lastModifiedBy>
  <cp:revision>2</cp:revision>
  <dcterms:created xsi:type="dcterms:W3CDTF">2018-04-19T01:14:49Z</dcterms:created>
  <dcterms:modified xsi:type="dcterms:W3CDTF">2018-04-19T01:16:42Z</dcterms:modified>
</cp:coreProperties>
</file>