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8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DBBAFC"/>
    <a:srgbClr val="E8ECFE"/>
    <a:srgbClr val="FF5050"/>
    <a:srgbClr val="FFF9AB"/>
    <a:srgbClr val="FFCC00"/>
    <a:srgbClr val="FFABAB"/>
    <a:srgbClr val="FFFFFF"/>
    <a:srgbClr val="0099FF"/>
    <a:srgbClr val="D1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92F-25DC-4D9B-BF85-34943064789C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D7EC-2F7F-41AA-8045-BEF503B60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4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92F-25DC-4D9B-BF85-34943064789C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D7EC-2F7F-41AA-8045-BEF503B60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92F-25DC-4D9B-BF85-34943064789C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D7EC-2F7F-41AA-8045-BEF503B60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7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92F-25DC-4D9B-BF85-34943064789C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D7EC-2F7F-41AA-8045-BEF503B60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92F-25DC-4D9B-BF85-34943064789C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D7EC-2F7F-41AA-8045-BEF503B60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6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92F-25DC-4D9B-BF85-34943064789C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D7EC-2F7F-41AA-8045-BEF503B60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9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92F-25DC-4D9B-BF85-34943064789C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D7EC-2F7F-41AA-8045-BEF503B60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2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92F-25DC-4D9B-BF85-34943064789C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D7EC-2F7F-41AA-8045-BEF503B60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0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92F-25DC-4D9B-BF85-34943064789C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D7EC-2F7F-41AA-8045-BEF503B60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3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92F-25DC-4D9B-BF85-34943064789C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D7EC-2F7F-41AA-8045-BEF503B60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D92F-25DC-4D9B-BF85-34943064789C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D7EC-2F7F-41AA-8045-BEF503B60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3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ED92F-25DC-4D9B-BF85-34943064789C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D7EC-2F7F-41AA-8045-BEF503B60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382991" y="457374"/>
            <a:ext cx="3702711" cy="58539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46657" y="878710"/>
            <a:ext cx="3164541" cy="4805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63084" y="5835222"/>
            <a:ext cx="331695" cy="27790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127486" y="2712007"/>
            <a:ext cx="2202873" cy="615142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23080" y="3684535"/>
            <a:ext cx="2202873" cy="61514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123080" y="4657063"/>
            <a:ext cx="2202873" cy="615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305245" y="1607419"/>
            <a:ext cx="18582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5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 </a:t>
            </a:r>
            <a:r>
              <a:rPr lang="ko-KR" altLang="en-US" sz="2500" b="1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름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 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5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637868" y="2799227"/>
            <a:ext cx="1192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 소개</a:t>
            </a:r>
            <a:endParaRPr lang="ko-KR" altLang="en-US" sz="20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135598" y="3797069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청능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재활 훈련</a:t>
            </a:r>
            <a:endParaRPr lang="ko-KR" altLang="en-US" sz="20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697179" y="4740180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TEST</a:t>
            </a:r>
            <a:endParaRPr lang="ko-KR" altLang="en-US" sz="20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756558" y="457374"/>
            <a:ext cx="3702711" cy="58539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020224" y="878710"/>
            <a:ext cx="3164541" cy="4805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8436651" y="5835222"/>
            <a:ext cx="331695" cy="27790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501052" y="3696391"/>
            <a:ext cx="2202873" cy="615142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496646" y="4668919"/>
            <a:ext cx="2202873" cy="61514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645149" y="3783611"/>
            <a:ext cx="192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청능재활이란</a:t>
            </a:r>
            <a:endParaRPr lang="ko-KR" altLang="en-US" sz="20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731180" y="4781453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 사용방법</a:t>
            </a:r>
            <a:endParaRPr lang="ko-KR" altLang="en-US" sz="20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9893" y="1052724"/>
            <a:ext cx="222248" cy="5590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020224" y="878710"/>
            <a:ext cx="3164541" cy="23444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639213" y="1140055"/>
            <a:ext cx="1896268" cy="182180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71109" y="1911805"/>
            <a:ext cx="2768138" cy="11722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501503" y="2018806"/>
            <a:ext cx="309183" cy="346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623134" y="1911804"/>
            <a:ext cx="348544" cy="6335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80725" y="2038299"/>
            <a:ext cx="45719" cy="30708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9380724" y="1956354"/>
            <a:ext cx="309183" cy="346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217233" y="1911804"/>
            <a:ext cx="348544" cy="5583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9441356" y="1975847"/>
            <a:ext cx="45719" cy="307085"/>
          </a:xfrm>
          <a:prstGeom prst="rect">
            <a:avLst/>
          </a:prstGeom>
          <a:solidFill>
            <a:schemeClr val="bg1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891757" y="1384435"/>
            <a:ext cx="1421476" cy="133304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8155662" y="1953881"/>
            <a:ext cx="45719" cy="16883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9014730" y="1953881"/>
            <a:ext cx="45719" cy="16883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도넛 80"/>
          <p:cNvSpPr/>
          <p:nvPr/>
        </p:nvSpPr>
        <p:spPr>
          <a:xfrm>
            <a:off x="8251687" y="2302427"/>
            <a:ext cx="708776" cy="278709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55662" y="2217536"/>
            <a:ext cx="881927" cy="2131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20439661">
            <a:off x="3949311" y="3122762"/>
            <a:ext cx="243861" cy="3721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1510457" y="685372"/>
            <a:ext cx="3702711" cy="58539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74123" y="1106708"/>
            <a:ext cx="3164541" cy="4805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190550" y="6063220"/>
            <a:ext cx="331695" cy="27790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50545" y="1397320"/>
            <a:ext cx="2202873" cy="615142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394642" y="1484540"/>
            <a:ext cx="192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청능재활이란</a:t>
            </a:r>
            <a:endParaRPr lang="ko-KR" altLang="en-US" sz="20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921009" y="2179046"/>
            <a:ext cx="2884517" cy="3566160"/>
          </a:xfrm>
          <a:prstGeom prst="rect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1909722" y="2225238"/>
            <a:ext cx="28845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청능재활이란 단계적 음소를 통해 훈련하는 </a:t>
            </a:r>
            <a:r>
              <a:rPr lang="ko-KR" altLang="en-US" sz="1500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재활훈련입니다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청능재활이란 단계적 음소를 통해 훈련하는 </a:t>
            </a:r>
            <a:r>
              <a:rPr lang="ko-KR" altLang="en-US" sz="1500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재활훈련입니다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500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청능재활이란 단계적 음소를 통해 훈련하는 </a:t>
            </a:r>
            <a:r>
              <a:rPr lang="ko-KR" altLang="en-US" sz="1500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재활훈련입니다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500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청능재활이란 단계적 음소를 통해 훈련하는 </a:t>
            </a:r>
            <a:r>
              <a:rPr lang="ko-KR" altLang="en-US" sz="1500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재활훈련입니다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500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청능재활이란 단계적 음소를 통해 훈련하는 </a:t>
            </a:r>
            <a:r>
              <a:rPr lang="ko-KR" altLang="en-US" sz="1500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재활훈련입니다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500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5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708990" y="685372"/>
            <a:ext cx="3702711" cy="58539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972656" y="1106708"/>
            <a:ext cx="3164541" cy="4805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389083" y="6063220"/>
            <a:ext cx="331695" cy="27790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119542" y="2179046"/>
            <a:ext cx="2884517" cy="3566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112667" y="2225238"/>
            <a:ext cx="2884517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본 앱은 단계를 클릭하여 하루 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단어씩 주 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 학습을 실시합니다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본 앱은 단계를 클릭하여 하루 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단어씩 주 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 학습을 실시합니다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본 앱은 단계를 클릭하여 하루 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단어씩 주 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 학습을 실시합니다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본 앱은 단계를 클릭하여 하루 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단어씩 주 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 학습을 실시합니다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본 앱은 단계를 클릭하여 하루 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단어씩 주 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 학습을 실시합니다</a:t>
            </a:r>
            <a:r>
              <a:rPr lang="en-US" altLang="ko-KR" sz="1500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500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481405" y="1335306"/>
            <a:ext cx="2202873" cy="61514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715939" y="1447840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 사용방법</a:t>
            </a:r>
            <a:endParaRPr lang="ko-KR" altLang="en-US" sz="20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1576542" y="731694"/>
            <a:ext cx="3702711" cy="58539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40208" y="1153030"/>
            <a:ext cx="3164541" cy="4805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256635" y="6109542"/>
            <a:ext cx="331695" cy="27790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21037" y="2986327"/>
            <a:ext cx="2202873" cy="615142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16631" y="3958855"/>
            <a:ext cx="2202873" cy="61514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16631" y="4931383"/>
            <a:ext cx="2202873" cy="615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831419" y="3073547"/>
            <a:ext cx="1192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 소개</a:t>
            </a:r>
            <a:endParaRPr lang="ko-KR" altLang="en-US" sz="20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329149" y="4071389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청능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재활 훈련</a:t>
            </a:r>
            <a:endParaRPr lang="ko-KR" altLang="en-US" sz="20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890730" y="5014500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TEST</a:t>
            </a:r>
            <a:endParaRPr lang="ko-KR" altLang="en-US" sz="20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이등변 삼각형 25"/>
          <p:cNvSpPr/>
          <p:nvPr/>
        </p:nvSpPr>
        <p:spPr>
          <a:xfrm rot="20439661">
            <a:off x="4244304" y="4406354"/>
            <a:ext cx="243861" cy="3721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526901" y="731694"/>
            <a:ext cx="3702711" cy="58539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790567" y="1153030"/>
            <a:ext cx="3164541" cy="4805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206994" y="6109542"/>
            <a:ext cx="331695" cy="27790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791560" y="2141945"/>
            <a:ext cx="3154917" cy="95328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781936" y="3072509"/>
            <a:ext cx="3164541" cy="9738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778576" y="4049125"/>
            <a:ext cx="1075264" cy="9690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791561" y="5013700"/>
            <a:ext cx="1598151" cy="9583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848259" y="4045500"/>
            <a:ext cx="1065643" cy="9690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89465" y="4041954"/>
            <a:ext cx="1065643" cy="9690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389712" y="5013699"/>
            <a:ext cx="1556765" cy="9583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900820" y="2191370"/>
            <a:ext cx="96051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endParaRPr lang="en-US" altLang="ko-KR" sz="2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비성성</a:t>
            </a:r>
            <a:endParaRPr lang="ko-KR" altLang="en-US" sz="13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883946" y="3114187"/>
            <a:ext cx="960520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endParaRPr lang="en-US" altLang="ko-KR" sz="2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마찰성</a:t>
            </a:r>
            <a:endParaRPr lang="ko-KR" altLang="en-US" sz="13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6809865" y="4071389"/>
            <a:ext cx="960520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endParaRPr lang="en-US" altLang="ko-KR" sz="2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기식성</a:t>
            </a:r>
            <a:endParaRPr lang="ko-KR" altLang="en-US" sz="13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859774" y="4078762"/>
            <a:ext cx="992580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endParaRPr lang="en-US" altLang="ko-KR" sz="2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긴장성</a:t>
            </a:r>
            <a:endParaRPr lang="ko-KR" altLang="en-US" sz="13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8917366" y="4054190"/>
            <a:ext cx="992580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endParaRPr lang="en-US" altLang="ko-KR" sz="2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종성유무</a:t>
            </a:r>
            <a:endParaRPr lang="ko-KR" altLang="en-US" sz="13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094346" y="5044210"/>
            <a:ext cx="992580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endParaRPr lang="en-US" altLang="ko-KR" sz="2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초성위치</a:t>
            </a:r>
            <a:endParaRPr lang="ko-KR" altLang="en-US" sz="13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8671804" y="5051448"/>
            <a:ext cx="992580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endParaRPr lang="en-US" altLang="ko-KR" sz="2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종성위치</a:t>
            </a:r>
            <a:endParaRPr lang="ko-KR" altLang="en-US" sz="13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20439661">
            <a:off x="9464561" y="2833701"/>
            <a:ext cx="243861" cy="3721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538792" y="1831152"/>
            <a:ext cx="18582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5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 </a:t>
            </a:r>
            <a:r>
              <a:rPr lang="ko-KR" altLang="en-US" sz="2500" b="1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름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 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5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460611" y="1397189"/>
            <a:ext cx="18582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5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 </a:t>
            </a:r>
            <a:r>
              <a:rPr lang="ko-KR" altLang="en-US" sz="2500" b="1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름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 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5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2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1883462" y="509495"/>
            <a:ext cx="3702711" cy="58539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47128" y="930831"/>
            <a:ext cx="3164541" cy="4805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563555" y="5887343"/>
            <a:ext cx="331695" cy="27790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147128" y="2033661"/>
            <a:ext cx="3154917" cy="73705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50450" y="2763208"/>
            <a:ext cx="3151595" cy="7416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146135" y="3503989"/>
            <a:ext cx="3155910" cy="7533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146135" y="4243272"/>
            <a:ext cx="3155910" cy="7502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146135" y="4976545"/>
            <a:ext cx="3164541" cy="7502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/>
          <p:cNvSpPr/>
          <p:nvPr/>
        </p:nvSpPr>
        <p:spPr>
          <a:xfrm rot="20439661">
            <a:off x="4856687" y="2544591"/>
            <a:ext cx="243861" cy="3721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702411" y="2068599"/>
            <a:ext cx="19527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 </a:t>
            </a:r>
            <a:r>
              <a:rPr lang="ko-KR" altLang="en-US" sz="20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학습단어</a:t>
            </a:r>
            <a:endParaRPr lang="ko-KR" altLang="en-US" sz="13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739760" y="2826326"/>
            <a:ext cx="19527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 </a:t>
            </a:r>
            <a:r>
              <a:rPr lang="ko-KR" altLang="en-US" sz="20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학습단어</a:t>
            </a:r>
            <a:endParaRPr lang="ko-KR" altLang="en-US" sz="13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747700" y="3531754"/>
            <a:ext cx="19527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 </a:t>
            </a:r>
            <a:r>
              <a:rPr lang="ko-KR" altLang="en-US" sz="20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학습단어</a:t>
            </a:r>
            <a:endParaRPr lang="ko-KR" altLang="en-US" sz="13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747700" y="4316283"/>
            <a:ext cx="19527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 </a:t>
            </a:r>
            <a:r>
              <a:rPr lang="ko-KR" altLang="en-US" sz="20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학습단어</a:t>
            </a:r>
            <a:endParaRPr lang="ko-KR" altLang="en-US" sz="13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739759" y="5052431"/>
            <a:ext cx="19527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 </a:t>
            </a:r>
            <a:r>
              <a:rPr lang="ko-KR" altLang="en-US" sz="20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학습단어</a:t>
            </a:r>
            <a:endParaRPr lang="ko-KR" altLang="en-US" sz="13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700132" y="509495"/>
            <a:ext cx="3702711" cy="58539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963798" y="930831"/>
            <a:ext cx="3164541" cy="4805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8380225" y="5887343"/>
            <a:ext cx="331695" cy="27790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964792" y="1919746"/>
            <a:ext cx="1598152" cy="95328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562944" y="1927474"/>
            <a:ext cx="1565395" cy="953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963798" y="2863198"/>
            <a:ext cx="1574030" cy="9690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538430" y="2882230"/>
            <a:ext cx="1598151" cy="9583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63798" y="3817346"/>
            <a:ext cx="1566388" cy="9583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/>
          <p:cNvSpPr/>
          <p:nvPr/>
        </p:nvSpPr>
        <p:spPr>
          <a:xfrm rot="20439661">
            <a:off x="8293922" y="2627788"/>
            <a:ext cx="243861" cy="3721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344024" y="1150691"/>
            <a:ext cx="25923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5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늘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2500" b="1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</a:t>
            </a:r>
            <a:r>
              <a:rPr lang="ko-KR" altLang="en-US" sz="2500" b="1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습</a:t>
            </a:r>
            <a:r>
              <a:rPr lang="ko-KR" altLang="en-US" sz="2500" b="1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r>
              <a:rPr lang="ko-KR" altLang="en-US" sz="2500" b="1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5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530187" y="3816480"/>
            <a:ext cx="1598152" cy="9532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6955162" y="4767714"/>
            <a:ext cx="1582666" cy="969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538430" y="4769653"/>
            <a:ext cx="1598151" cy="9583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482149" y="2013988"/>
            <a:ext cx="537327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말</a:t>
            </a:r>
            <a:endParaRPr lang="ko-KR" altLang="en-US" sz="25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9076978" y="2026153"/>
            <a:ext cx="537327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473515" y="2981238"/>
            <a:ext cx="537327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9076978" y="2949280"/>
            <a:ext cx="537327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말</a:t>
            </a:r>
            <a:endParaRPr lang="ko-KR" altLang="en-US" sz="25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473514" y="3940473"/>
            <a:ext cx="537327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말</a:t>
            </a:r>
            <a:endParaRPr lang="ko-KR" altLang="en-US" sz="25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9060599" y="3935564"/>
            <a:ext cx="537327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482149" y="4892117"/>
            <a:ext cx="537327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9047545" y="4892117"/>
            <a:ext cx="537327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말</a:t>
            </a:r>
            <a:endParaRPr lang="ko-KR" altLang="en-US" sz="25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842277" y="1270370"/>
            <a:ext cx="18582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5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 </a:t>
            </a:r>
            <a:r>
              <a:rPr lang="ko-KR" altLang="en-US" sz="2500" b="1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름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 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5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6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1468595" y="526428"/>
            <a:ext cx="3702711" cy="58539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32261" y="947764"/>
            <a:ext cx="3164541" cy="4805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148688" y="5904276"/>
            <a:ext cx="331695" cy="27790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577978" y="526428"/>
            <a:ext cx="3702711" cy="58539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841644" y="947764"/>
            <a:ext cx="3164541" cy="4805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58071" y="5904276"/>
            <a:ext cx="331695" cy="27790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132084" y="1320207"/>
            <a:ext cx="26581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5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습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r>
              <a:rPr lang="en-US" altLang="ko-KR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en-US" altLang="ko-KR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5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069787" y="3470554"/>
            <a:ext cx="1273949" cy="9091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8533516" y="3464582"/>
            <a:ext cx="1273949" cy="90915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7069787" y="4580542"/>
            <a:ext cx="1273949" cy="90915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8560098" y="4580543"/>
            <a:ext cx="1273949" cy="90915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438098" y="3571135"/>
            <a:ext cx="537327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8901825" y="3571135"/>
            <a:ext cx="537328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살</a:t>
            </a:r>
            <a:endParaRPr lang="ko-KR" altLang="en-US" sz="25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432420" y="4665679"/>
            <a:ext cx="537328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잘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8986216" y="4664843"/>
            <a:ext cx="445956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5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771592" y="2279744"/>
            <a:ext cx="1273949" cy="909157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실행 단추: 소리 102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8129521" y="2466864"/>
            <a:ext cx="558089" cy="525797"/>
          </a:xfrm>
          <a:prstGeom prst="actionButtonSound">
            <a:avLst/>
          </a:prstGeom>
          <a:solidFill>
            <a:srgbClr val="6600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이등변 삼각형 103"/>
          <p:cNvSpPr/>
          <p:nvPr/>
        </p:nvSpPr>
        <p:spPr>
          <a:xfrm rot="20439661">
            <a:off x="8124930" y="4076742"/>
            <a:ext cx="243861" cy="3721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677554" y="2012285"/>
            <a:ext cx="1273949" cy="90915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541719" y="1277154"/>
            <a:ext cx="15456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5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습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</a:t>
            </a:r>
            <a:endParaRPr lang="ko-KR" altLang="en-US" sz="25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3045864" y="2098128"/>
            <a:ext cx="537327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말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934254" y="3741183"/>
            <a:ext cx="728021" cy="477211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실행 단추: 소리 108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3127373" y="3841794"/>
            <a:ext cx="318930" cy="275988"/>
          </a:xfrm>
          <a:prstGeom prst="actionButtonSound">
            <a:avLst/>
          </a:prstGeom>
          <a:solidFill>
            <a:srgbClr val="6600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812625" y="3283417"/>
            <a:ext cx="10038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r>
              <a:rPr lang="ko-KR" altLang="en-US" sz="1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</a:t>
            </a:r>
            <a:r>
              <a:rPr lang="ko-KR" altLang="en-US" sz="1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5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듣</a:t>
            </a:r>
            <a:r>
              <a:rPr lang="ko-KR" altLang="en-US" sz="1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</a:t>
            </a:r>
            <a:endParaRPr lang="ko-KR" altLang="en-US" sz="15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163550" y="4636446"/>
            <a:ext cx="2301950" cy="7778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573064" y="4702454"/>
            <a:ext cx="1499128" cy="540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3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그림힌트</a:t>
            </a:r>
            <a:endParaRPr lang="ko-KR" altLang="en-US" sz="23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3" name="이등변 삼각형 112"/>
          <p:cNvSpPr/>
          <p:nvPr/>
        </p:nvSpPr>
        <p:spPr>
          <a:xfrm rot="20439661">
            <a:off x="3475759" y="3952059"/>
            <a:ext cx="243861" cy="3721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6749557" y="551366"/>
            <a:ext cx="3702711" cy="58539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013223" y="972702"/>
            <a:ext cx="3164541" cy="4805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429650" y="5929214"/>
            <a:ext cx="331695" cy="27790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303663" y="1345145"/>
            <a:ext cx="26581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5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습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r>
              <a:rPr lang="en-US" altLang="ko-KR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en-US" altLang="ko-KR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5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241366" y="3495492"/>
            <a:ext cx="1273949" cy="9091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8705095" y="3489520"/>
            <a:ext cx="1273949" cy="90915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7241366" y="4605480"/>
            <a:ext cx="1273949" cy="90915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8731677" y="4605481"/>
            <a:ext cx="1273949" cy="90915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609677" y="3596073"/>
            <a:ext cx="537327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9073404" y="3596073"/>
            <a:ext cx="537328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살</a:t>
            </a:r>
            <a:endParaRPr lang="ko-KR" altLang="en-US" sz="25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603999" y="4690617"/>
            <a:ext cx="537328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잘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9157795" y="4689781"/>
            <a:ext cx="445956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5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943171" y="2304682"/>
            <a:ext cx="1273949" cy="909157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실행 단추: 소리 102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8301100" y="2491802"/>
            <a:ext cx="558089" cy="525797"/>
          </a:xfrm>
          <a:prstGeom prst="actionButtonSound">
            <a:avLst/>
          </a:prstGeom>
          <a:solidFill>
            <a:srgbClr val="6600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이등변 삼각형 103"/>
          <p:cNvSpPr/>
          <p:nvPr/>
        </p:nvSpPr>
        <p:spPr>
          <a:xfrm rot="20439661">
            <a:off x="8296509" y="4101680"/>
            <a:ext cx="243861" cy="3721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04918" y="551366"/>
            <a:ext cx="3702711" cy="58539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868584" y="972702"/>
            <a:ext cx="3164541" cy="4805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285011" y="5929214"/>
            <a:ext cx="331695" cy="27790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3115722" y="1217766"/>
            <a:ext cx="8130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5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</a:t>
            </a:r>
            <a:endParaRPr lang="ko-KR" altLang="en-US" sz="25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42742" y="1846250"/>
            <a:ext cx="2816223" cy="226876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460838" y="1895721"/>
            <a:ext cx="198002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맞힌문제</a:t>
            </a:r>
            <a:endParaRPr lang="en-US" altLang="ko-KR" sz="2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단어 중 </a:t>
            </a:r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sz="2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틀린 문제</a:t>
            </a:r>
            <a:endParaRPr lang="en-US" altLang="ko-KR" sz="2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단어 중 </a:t>
            </a:r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sz="2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이등변 삼각형 37"/>
          <p:cNvSpPr/>
          <p:nvPr/>
        </p:nvSpPr>
        <p:spPr>
          <a:xfrm rot="5400000">
            <a:off x="2606759" y="2137399"/>
            <a:ext cx="172468" cy="16209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rot="5400000">
            <a:off x="2606759" y="3294194"/>
            <a:ext cx="172468" cy="16209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007245" y="4331701"/>
            <a:ext cx="3029996" cy="287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틀린 문제를 다시 학습하시겠습니까</a:t>
            </a:r>
            <a:r>
              <a:rPr lang="en-US" altLang="ko-KR" sz="1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121287" y="4730903"/>
            <a:ext cx="1273949" cy="9091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585016" y="4724931"/>
            <a:ext cx="1273949" cy="90915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489597" y="4831484"/>
            <a:ext cx="537328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</a:t>
            </a:r>
            <a:endParaRPr lang="ko-KR" altLang="en-US" sz="25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3616784" y="4831484"/>
            <a:ext cx="1242648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아니오</a:t>
            </a:r>
            <a:endParaRPr lang="ko-KR" altLang="en-US" sz="25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이등변 삼각형 44"/>
          <p:cNvSpPr/>
          <p:nvPr/>
        </p:nvSpPr>
        <p:spPr>
          <a:xfrm rot="20439661">
            <a:off x="3176430" y="5337091"/>
            <a:ext cx="243861" cy="3721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1576542" y="731694"/>
            <a:ext cx="3702711" cy="58539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40208" y="1153030"/>
            <a:ext cx="3164541" cy="4805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256635" y="6109542"/>
            <a:ext cx="331695" cy="27790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21037" y="2986327"/>
            <a:ext cx="2202873" cy="615142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16631" y="3958855"/>
            <a:ext cx="2202873" cy="61514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16631" y="4931383"/>
            <a:ext cx="2202873" cy="615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831419" y="3073547"/>
            <a:ext cx="1192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 소개</a:t>
            </a:r>
            <a:endParaRPr lang="ko-KR" altLang="en-US" sz="20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329149" y="4071389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청능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재활 훈련</a:t>
            </a:r>
            <a:endParaRPr lang="ko-KR" altLang="en-US" sz="20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890730" y="5014500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TEST</a:t>
            </a:r>
            <a:endParaRPr lang="ko-KR" altLang="en-US" sz="20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이등변 삼각형 25"/>
          <p:cNvSpPr/>
          <p:nvPr/>
        </p:nvSpPr>
        <p:spPr>
          <a:xfrm rot="20439661">
            <a:off x="4320481" y="5306788"/>
            <a:ext cx="243861" cy="3721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65118" y="731694"/>
            <a:ext cx="3702711" cy="58539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928784" y="1153030"/>
            <a:ext cx="3164541" cy="4805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8345211" y="6109542"/>
            <a:ext cx="331695" cy="27790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09612" y="3970711"/>
            <a:ext cx="2202873" cy="615142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405206" y="4943239"/>
            <a:ext cx="2202873" cy="61514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634662" y="4057931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단어 </a:t>
            </a:r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TEST</a:t>
            </a:r>
            <a:endParaRPr lang="ko-KR" altLang="en-US" sz="20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491464" y="5055773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환경음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TEST</a:t>
            </a:r>
            <a:endParaRPr lang="ko-KR" altLang="en-US" sz="20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258453" y="1327044"/>
            <a:ext cx="222248" cy="5590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928784" y="1153030"/>
            <a:ext cx="3164541" cy="23444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7547773" y="1414375"/>
            <a:ext cx="1896268" cy="182180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079669" y="2186125"/>
            <a:ext cx="2768138" cy="11722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410063" y="2293126"/>
            <a:ext cx="309183" cy="346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531694" y="2186124"/>
            <a:ext cx="348544" cy="6335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589285" y="2312619"/>
            <a:ext cx="45719" cy="30708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9289284" y="2230674"/>
            <a:ext cx="309183" cy="346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9125793" y="2186124"/>
            <a:ext cx="348544" cy="5583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349916" y="2250167"/>
            <a:ext cx="45719" cy="307085"/>
          </a:xfrm>
          <a:prstGeom prst="rect">
            <a:avLst/>
          </a:prstGeom>
          <a:solidFill>
            <a:schemeClr val="bg1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800317" y="1658755"/>
            <a:ext cx="1421476" cy="133304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8064222" y="2228201"/>
            <a:ext cx="45719" cy="16883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923290" y="2228201"/>
            <a:ext cx="45719" cy="16883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도넛 68"/>
          <p:cNvSpPr/>
          <p:nvPr/>
        </p:nvSpPr>
        <p:spPr>
          <a:xfrm>
            <a:off x="8160247" y="2576747"/>
            <a:ext cx="708776" cy="278709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064222" y="2491856"/>
            <a:ext cx="881927" cy="2131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20439661">
            <a:off x="9464219" y="4381467"/>
            <a:ext cx="243861" cy="3721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542088" y="1868041"/>
            <a:ext cx="18582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5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 </a:t>
            </a:r>
            <a:r>
              <a:rPr lang="ko-KR" altLang="en-US" sz="2500" b="1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름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 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5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3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1393892" y="576065"/>
            <a:ext cx="3702711" cy="58539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657558" y="997401"/>
            <a:ext cx="3164541" cy="4805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3073985" y="5953913"/>
            <a:ext cx="331695" cy="27790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843275" y="1369844"/>
            <a:ext cx="8675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5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25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885701" y="3520191"/>
            <a:ext cx="1273949" cy="9091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49430" y="3514219"/>
            <a:ext cx="1273949" cy="90915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885701" y="4630179"/>
            <a:ext cx="1273949" cy="90915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3376012" y="4630180"/>
            <a:ext cx="1273949" cy="90915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254012" y="3620772"/>
            <a:ext cx="537327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3717739" y="3620772"/>
            <a:ext cx="537328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살</a:t>
            </a:r>
            <a:endParaRPr lang="ko-KR" altLang="en-US" sz="25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2248334" y="4715316"/>
            <a:ext cx="537328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잘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3802130" y="4714480"/>
            <a:ext cx="445956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spc="3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5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587506" y="2329381"/>
            <a:ext cx="1273949" cy="909157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실행 단추: 소리 102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2945435" y="2516501"/>
            <a:ext cx="558089" cy="525797"/>
          </a:xfrm>
          <a:prstGeom prst="actionButtonSound">
            <a:avLst/>
          </a:prstGeom>
          <a:solidFill>
            <a:srgbClr val="6600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이등변 삼각형 103"/>
          <p:cNvSpPr/>
          <p:nvPr/>
        </p:nvSpPr>
        <p:spPr>
          <a:xfrm rot="20439661">
            <a:off x="2940844" y="4126379"/>
            <a:ext cx="243861" cy="3721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678091" y="592930"/>
            <a:ext cx="3702711" cy="58539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941757" y="1014266"/>
            <a:ext cx="3164541" cy="4805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358184" y="5970778"/>
            <a:ext cx="331695" cy="27790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8188895" y="1259330"/>
            <a:ext cx="8130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5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</a:t>
            </a:r>
            <a:r>
              <a:rPr lang="ko-KR" altLang="en-US" sz="2500" b="1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</a:t>
            </a:r>
            <a:endParaRPr lang="ko-KR" altLang="en-US" sz="2500" b="1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115915" y="1887814"/>
            <a:ext cx="2816223" cy="226876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420197" y="1937285"/>
            <a:ext cx="220765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spc="3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맞힌문제</a:t>
            </a:r>
            <a:endParaRPr lang="en-US" altLang="ko-KR" sz="2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단어 중 </a:t>
            </a:r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sz="2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틀린 문제</a:t>
            </a:r>
            <a:endParaRPr lang="en-US" altLang="ko-KR" sz="2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단어 중 </a:t>
            </a:r>
            <a:r>
              <a:rPr lang="en-US" altLang="ko-KR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sz="2000" b="1" spc="300" dirty="0" smtClean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5400000">
            <a:off x="7679932" y="2178963"/>
            <a:ext cx="172468" cy="16209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rot="5400000">
            <a:off x="7679932" y="3335758"/>
            <a:ext cx="172468" cy="16209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080418" y="4373265"/>
            <a:ext cx="3029996" cy="287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틀린 문제를 다시 학습하시겠습니까</a:t>
            </a:r>
            <a:r>
              <a:rPr lang="en-US" altLang="ko-KR" sz="10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194460" y="4772467"/>
            <a:ext cx="1273949" cy="9091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658189" y="4766495"/>
            <a:ext cx="1273949" cy="90915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7562770" y="4873048"/>
            <a:ext cx="537328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</a:t>
            </a:r>
            <a:endParaRPr lang="ko-KR" altLang="en-US" sz="25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170A8D-047E-4A8E-9CA3-92051E47DABE}"/>
              </a:ext>
            </a:extLst>
          </p:cNvPr>
          <p:cNvSpPr txBox="1"/>
          <p:nvPr/>
        </p:nvSpPr>
        <p:spPr>
          <a:xfrm>
            <a:off x="8689957" y="4873048"/>
            <a:ext cx="1242648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30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아니오</a:t>
            </a:r>
            <a:endParaRPr lang="ko-KR" altLang="en-US" sz="2500" b="1" spc="3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이등변 삼각형 56"/>
          <p:cNvSpPr/>
          <p:nvPr/>
        </p:nvSpPr>
        <p:spPr>
          <a:xfrm rot="20439661">
            <a:off x="8249603" y="5378655"/>
            <a:ext cx="243861" cy="3721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0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7749" y="354271"/>
            <a:ext cx="10515600" cy="601327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1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안녕하세요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 앱 개발</a:t>
            </a:r>
            <a:endParaRPr lang="en-US" altLang="ko-KR" sz="11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 관련 내용</a:t>
            </a:r>
            <a:endParaRPr lang="en-US" altLang="ko-KR" sz="11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단계로 구성되어있으며 한 단계를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 동안 학습합니다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매일 학습하는 단어는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개씩 입니다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단어 학습 과정은 오늘의 학습 단어 중 한 단어를 선택하여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(p.4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왼쪽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선택한 단어를 듣고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[p.5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왼쪽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학습합니다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이때 듣기 버튼을 누르면 단어가 음성으로 산출됩니다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하루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단어가 모두 학습되면 그 날 학습한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단어가 랜덤으로 나와 테스트하게 되며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[p.5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오른쪽 그림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때 단어가 음성으로 산출되면 답을 선택합니다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단어 테스트가 끝나면 총 맞힌 개수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틀린 개수가 나오고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[p.6</a:t>
            </a:r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왼쪽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틀린 단어 다시 학습하길 원할 경우 틀린 단어만 다시 학습합니다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[p.6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오른쪽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].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TEST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단계에서는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 동안 배운 모든 단어를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문제씩 랜덤으로 테스트하게 됩니다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[p. 7]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두 가지 버전이 있는데 단어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test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위와 동일한 방식으로 진행되며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환경음</a:t>
            </a:r>
            <a:r>
              <a:rPr lang="ko-KR" altLang="en-US" sz="11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test</a:t>
            </a:r>
            <a:r>
              <a:rPr lang="ko-KR" altLang="en-US" sz="11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단어 </a:t>
            </a:r>
            <a:r>
              <a:rPr lang="en-US" altLang="ko-KR" sz="11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test </a:t>
            </a:r>
            <a:r>
              <a:rPr lang="ko-KR" altLang="en-US" sz="11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음성파일에</a:t>
            </a:r>
            <a:r>
              <a:rPr lang="ko-KR" altLang="en-US" sz="11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환경음</a:t>
            </a:r>
            <a:r>
              <a:rPr lang="ko-KR" altLang="en-US" sz="11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소리가 추가된 음성파일이 들어갑니다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Test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앞서 설명 드렸던 방법과 동일한 방법으로 진행되며 결과 역시 동일한 방법으로 들어갈 </a:t>
            </a:r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정입니다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음성 총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245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음성 파일이 들어갑니다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기타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및 </a:t>
            </a:r>
            <a:r>
              <a:rPr lang="ko-KR" altLang="en-US" sz="11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제외사항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및 제외는 비용 견적에 따라 달라질 것 같습니다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제외사항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상황에 따라 예상 비용이 추가 될 경우 빨간색으로 표시된 </a:t>
            </a:r>
            <a:r>
              <a:rPr lang="ko-KR" altLang="en-US" sz="11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환경음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test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삭제할 수 있습니다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1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 기능을 모두 넣을 경우 견적서는 얼마 정도이며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 기능에서 빨간색으로 표시한 </a:t>
            </a:r>
            <a:r>
              <a:rPr lang="ko-KR" altLang="en-US" sz="11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환경음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test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제외할 경우 비용이 얼마 정도인지 견적 부탁드립니다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추가사항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단어 학습 기능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(p. 5 </a:t>
            </a:r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왼쪽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 정도의 영상을 추가할 경우 추가 비용이 어느 정도 일까요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</a:t>
            </a:r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네이버 </a:t>
            </a:r>
            <a:r>
              <a:rPr lang="ko-KR" altLang="en-US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클라우드를</a:t>
            </a:r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기반으로 할 때 추가 비용이 얼마 정도 들까요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디자인은 임의로 기능을 안내하기 위해 작성한 예시입니다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 견적이 추가될 경우 비용도 알고 싶습니다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견적 내실 때 궁금하신 사항이 있으실 경우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010-2335-4051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연락주세요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82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572</Words>
  <Application>Microsoft Office PowerPoint</Application>
  <PresentationFormat>와이드스크린</PresentationFormat>
  <Paragraphs>114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28</cp:revision>
  <dcterms:created xsi:type="dcterms:W3CDTF">2018-07-18T06:36:50Z</dcterms:created>
  <dcterms:modified xsi:type="dcterms:W3CDTF">2018-08-17T04:07:15Z</dcterms:modified>
</cp:coreProperties>
</file>