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1CFA5-F784-4B32-80B4-567861EB0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69931C-A316-4DDD-88FD-83A3596F3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9FDC5-B060-4CCF-85CF-C57AB866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E18E-2F3C-4C64-A3FB-1F625A78F1E6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80D1B-750E-4BCF-B8F9-C774B33C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BC5B3-11B4-4A0B-BD15-0A8EFFB4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4E84-9996-48CD-A1AE-6DA3BEA9D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2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91C57-9F10-468C-B6E8-FB47C86E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3ED76-9844-477D-A492-21D415F53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58A31-F5AB-4B4B-B888-C637B2BD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E18E-2F3C-4C64-A3FB-1F625A78F1E6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2EA4-EF8B-42C7-83EE-5BAAC38E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FF2DB-E920-4F55-9FB3-3C78EE0D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4E84-9996-48CD-A1AE-6DA3BEA9D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2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F18528-8F2F-47F8-B89B-1063A8B07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267D9E-43CE-405B-9E24-892219798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5BFB6-3A42-4521-8377-E201BE11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E18E-2F3C-4C64-A3FB-1F625A78F1E6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190CC-1039-4561-95C4-F278324E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4784B-06A4-4647-B01F-F78E867F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4E84-9996-48CD-A1AE-6DA3BEA9D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72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4EF25-4C79-4718-9456-1A433E92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29EDF-680F-4E41-8C9E-2C68135AF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0751D-1080-4AF4-A9DD-0E674C2E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E18E-2F3C-4C64-A3FB-1F625A78F1E6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743C7-CEF6-4116-B780-956FD86A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7BC74-B8C2-4557-BE99-84550AC2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4E84-9996-48CD-A1AE-6DA3BEA9D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6BC1A-DD53-46DA-B06C-B2AF8547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6E6841-5B04-40DE-86BD-E31781E4A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223EF-6C4C-4559-85DD-ADF944D2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E18E-2F3C-4C64-A3FB-1F625A78F1E6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2FFB9-F590-4CDA-9309-CDD05D97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F50F4-6081-4E30-85C5-6C1588D8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4E84-9996-48CD-A1AE-6DA3BEA9D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57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0D55E-EB11-4885-BCB8-0AF24066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27A82-F382-429D-B1C6-31F7DB3EE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3BA75C-8AB7-4D81-B46C-80B5431D4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A5051D-EC42-4679-A51B-C1E84A7A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E18E-2F3C-4C64-A3FB-1F625A78F1E6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ACC5EA-B166-411E-B926-755C5722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63E132-4724-4EAD-BAA9-B4742AE9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4E84-9996-48CD-A1AE-6DA3BEA9D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7C398-BB87-4DEE-A291-E3A38D8F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D97D4-4B69-4BDB-8599-C752EBD0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E98B50-6FB0-4046-B1AD-643DECB67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9C34B5-B5B7-4912-ABB9-11DEB8536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DFE51A-AC4C-4358-A1BA-B6944E7AC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6A8489-649F-4900-B7FB-16CE3CB2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E18E-2F3C-4C64-A3FB-1F625A78F1E6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4D86EC-6132-4BB4-9D25-284BF4A6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8B611D-FE71-44C9-8737-599F262F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4E84-9996-48CD-A1AE-6DA3BEA9D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7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1F471-D24F-48F0-B236-B369455D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EBA05-BF9F-44BE-B894-9F92F868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E18E-2F3C-4C64-A3FB-1F625A78F1E6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7A3A2E-DF5E-451D-A8C3-DBCF562F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A5D612-A80E-4093-BEDE-01F93C38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4E84-9996-48CD-A1AE-6DA3BEA9D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2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07BF1D-AD02-4A45-9BCA-6D67446B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E18E-2F3C-4C64-A3FB-1F625A78F1E6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D6B3E7-C935-4FA6-9EEF-F1A321A2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6EEB5C-C047-4A19-859E-D8837158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4E84-9996-48CD-A1AE-6DA3BEA9D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2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6635C-8F04-4997-965E-0D33EBE6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180C2-B382-4F3D-9016-895C086D4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780C4A-B03C-4B8C-8DDA-DE86D0825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6C0379-A2D8-466F-A529-62FC1E55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E18E-2F3C-4C64-A3FB-1F625A78F1E6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18DF7-BD80-41E7-9206-D64AC965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43CA8-7E9A-4818-BDC7-9E6C0756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4E84-9996-48CD-A1AE-6DA3BEA9D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12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B3FC4-EF83-4CB6-819C-0A87CC3A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5267F7-501E-40F5-B874-7A0188E45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CEA814-06EE-472C-9F52-951112459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7C2CD8-B6B6-4655-9A64-62BCC8F3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E18E-2F3C-4C64-A3FB-1F625A78F1E6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918E4-7EF6-4D2F-B82F-472BAF90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22466-7E15-42BC-AA7A-5352B75F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4E84-9996-48CD-A1AE-6DA3BEA9D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74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85D803-1D4B-4C3F-9B18-C328DC6E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9B5CA8-2D97-4E61-B02C-8AA828F0F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F2112-CA69-4B8B-A277-F79EC06E4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E18E-2F3C-4C64-A3FB-1F625A78F1E6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6C058-9114-4E49-A2F2-7D019CD66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90F6B3-6AAA-4F0A-9E3F-1796A7311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24E84-9996-48CD-A1AE-6DA3BEA9D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2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2"/>
            </a:gs>
            <a:gs pos="44000">
              <a:schemeClr val="bg1"/>
            </a:gs>
            <a:gs pos="76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0A48041-5666-4E36-B265-06F3D1E4B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3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831B1AF-7FD3-4C66-89E3-3418AD5E6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0253" y="147804"/>
            <a:ext cx="9144000" cy="253523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Avoiding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Bird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Shit</a:t>
            </a:r>
            <a:br>
              <a:rPr lang="en-US" altLang="ko-KR" b="1" dirty="0"/>
            </a:br>
            <a:r>
              <a:rPr lang="ko-KR" altLang="en-US" b="1" dirty="0"/>
              <a:t>새</a:t>
            </a:r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똥</a:t>
            </a:r>
            <a:r>
              <a:rPr lang="ko-KR" altLang="en-US" b="1" dirty="0"/>
              <a:t> 피하기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BCB008-1D66-45DB-BB50-015741242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531150" cy="1562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5ED41-D92A-45C5-A8F5-932361C84089}"/>
              </a:ext>
            </a:extLst>
          </p:cNvPr>
          <p:cNvSpPr txBox="1"/>
          <p:nvPr/>
        </p:nvSpPr>
        <p:spPr>
          <a:xfrm>
            <a:off x="509525" y="5063537"/>
            <a:ext cx="4646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20143048 </a:t>
            </a:r>
            <a:r>
              <a:rPr lang="ko-KR" altLang="en-US" sz="24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김철현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20143042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김용태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20143083 </a:t>
            </a:r>
            <a:r>
              <a:rPr lang="ko-KR" altLang="en-US" sz="24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윤진교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20163113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박희승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6F81B0-DFBD-4572-9321-ACEE6C38C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737" y="3253134"/>
            <a:ext cx="4672263" cy="362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5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1F5DF92-EBC2-4FB3-8A15-3C7CD4A753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7727D6-7B3D-4DC1-8E2F-43239E4EF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9525"/>
            <a:ext cx="3886199" cy="5982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CC18B0-9F38-43F0-AF4E-DE8B3213CA8D}"/>
              </a:ext>
            </a:extLst>
          </p:cNvPr>
          <p:cNvSpPr txBox="1"/>
          <p:nvPr/>
        </p:nvSpPr>
        <p:spPr>
          <a:xfrm>
            <a:off x="3886201" y="3630330"/>
            <a:ext cx="67709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게임의 주인공은 맨체스터 유나이티드 소속 </a:t>
            </a:r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윙어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애슐리</a:t>
            </a:r>
            <a:r>
              <a:rPr lang="ko-KR" altLang="en-US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영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입니다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그는 축구 경기중 새똥을 먹은 적이 있습니다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엄청난 치욕을 겪은 </a:t>
            </a:r>
            <a:r>
              <a:rPr lang="ko-KR" altLang="en-US" sz="16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애슐리</a:t>
            </a:r>
            <a:r>
              <a:rPr lang="ko-KR" altLang="en-US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영</a:t>
            </a:r>
            <a:r>
              <a:rPr lang="ko-KR" altLang="en-US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은</a:t>
            </a:r>
            <a:r>
              <a:rPr lang="ko-KR" altLang="en-US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다시는 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똥을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먹지 않겠다는 다짐을 하게 됩니다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게임속에서는 여러가지 패턴을 가진 새똥들이 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똥을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뿌리고 </a:t>
            </a:r>
            <a:r>
              <a:rPr lang="ko-KR" altLang="en-US" sz="16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애슐리</a:t>
            </a:r>
            <a:r>
              <a:rPr lang="ko-KR" altLang="en-US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영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은 그 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똥을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먹지 않기 위해 피하는 게임입니다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개발환경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윈도우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오픈 소스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엔진인 </a:t>
            </a:r>
            <a:r>
              <a:rPr lang="en-US" altLang="ko-KR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Cocos2d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사용할 예정 입니다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sz="2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FFFE1B-FCF5-479A-BBE5-AC93AE193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1" y="0"/>
            <a:ext cx="4233612" cy="362080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42D7D22-347A-48D6-9234-87784CF03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13" y="9525"/>
            <a:ext cx="4072187" cy="36112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3EE679-4BDE-4AF4-8D92-8DAFB5122969}"/>
              </a:ext>
            </a:extLst>
          </p:cNvPr>
          <p:cNvSpPr txBox="1"/>
          <p:nvPr/>
        </p:nvSpPr>
        <p:spPr>
          <a:xfrm>
            <a:off x="571501" y="624019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 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똥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피하기 게임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23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78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HY견명조</vt:lpstr>
      <vt:lpstr>HY헤드라인M</vt:lpstr>
      <vt:lpstr>맑은 고딕</vt:lpstr>
      <vt:lpstr>Arial</vt:lpstr>
      <vt:lpstr>Office 테마</vt:lpstr>
      <vt:lpstr>Avoiding Bird Shit 새똥 피하기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Avoiding Bird Shit 새똥 피하기</dc:title>
  <dc:creator>박희승</dc:creator>
  <cp:lastModifiedBy>박희승</cp:lastModifiedBy>
  <cp:revision>11</cp:revision>
  <dcterms:created xsi:type="dcterms:W3CDTF">2017-09-05T02:44:00Z</dcterms:created>
  <dcterms:modified xsi:type="dcterms:W3CDTF">2017-09-05T05:16:42Z</dcterms:modified>
</cp:coreProperties>
</file>