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84" r:id="rId2"/>
    <p:sldId id="285" r:id="rId3"/>
    <p:sldId id="287" r:id="rId4"/>
    <p:sldId id="278" r:id="rId5"/>
    <p:sldId id="281" r:id="rId6"/>
    <p:sldId id="259" r:id="rId7"/>
    <p:sldId id="289" r:id="rId8"/>
    <p:sldId id="290" r:id="rId9"/>
    <p:sldId id="291" r:id="rId10"/>
    <p:sldId id="288" r:id="rId11"/>
    <p:sldId id="283" r:id="rId12"/>
    <p:sldId id="286" r:id="rId13"/>
  </p:sldIdLst>
  <p:sldSz cx="9144000" cy="6858000" type="screen4x3"/>
  <p:notesSz cx="6858000" cy="9144000"/>
  <p:embeddedFontLst>
    <p:embeddedFont>
      <p:font typeface="나눔명조" charset="-127"/>
      <p:regular r:id="rId15"/>
      <p:bold r:id="rId16"/>
    </p:embeddedFont>
    <p:embeddedFont>
      <p:font typeface="나눔고딕" pitchFamily="50" charset="-127"/>
      <p:regular r:id="rId17"/>
    </p:embeddedFont>
    <p:embeddedFont>
      <p:font typeface="맑은 고딕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2929"/>
    <a:srgbClr val="9C2424"/>
    <a:srgbClr val="F78C81"/>
    <a:srgbClr val="9F2B2B"/>
    <a:srgbClr val="EE5C58"/>
    <a:srgbClr val="909AAE"/>
    <a:srgbClr val="6C7994"/>
    <a:srgbClr val="B92525"/>
    <a:srgbClr val="E82C2E"/>
    <a:srgbClr val="B1A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2" autoAdjust="0"/>
    <p:restoredTop sz="86364" autoAdjust="0"/>
  </p:normalViewPr>
  <p:slideViewPr>
    <p:cSldViewPr>
      <p:cViewPr varScale="1">
        <p:scale>
          <a:sx n="112" d="100"/>
          <a:sy n="112" d="100"/>
        </p:scale>
        <p:origin x="-1662" y="-90"/>
      </p:cViewPr>
      <p:guideLst>
        <p:guide orient="horz" pos="2840"/>
        <p:guide orient="horz" pos="482"/>
        <p:guide pos="3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48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3.bin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4.bin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5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내용</c:v>
                </c:pt>
              </c:strCache>
            </c:strRef>
          </c:tx>
          <c:spPr>
            <a:ln w="38100">
              <a:solidFill>
                <a:schemeClr val="accent6">
                  <a:lumMod val="60000"/>
                  <a:lumOff val="40000"/>
                </a:schemeClr>
              </a:solidFill>
            </a:ln>
          </c:spPr>
          <c:marker>
            <c:symbol val="circle"/>
            <c:size val="7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내용2</c:v>
                </c:pt>
              </c:strCache>
            </c:strRef>
          </c:tx>
          <c:spPr>
            <a:ln w="38100">
              <a:solidFill>
                <a:schemeClr val="accent2">
                  <a:lumMod val="60000"/>
                  <a:lumOff val="40000"/>
                </a:schemeClr>
              </a:solidFill>
            </a:ln>
          </c:spPr>
          <c:marker>
            <c:symbol val="circle"/>
            <c:size val="7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내용3</c:v>
                </c:pt>
              </c:strCache>
            </c:strRef>
          </c:tx>
          <c:spPr>
            <a:ln w="38100">
              <a:solidFill>
                <a:srgbClr val="C00000"/>
              </a:solidFill>
            </a:ln>
          </c:spPr>
          <c:marker>
            <c:symbol val="circle"/>
            <c:size val="7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980608"/>
        <c:axId val="34982528"/>
      </c:lineChart>
      <c:catAx>
        <c:axId val="349806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15875">
            <a:solidFill>
              <a:schemeClr val="tx1">
                <a:lumMod val="75000"/>
                <a:lumOff val="25000"/>
              </a:schemeClr>
            </a:solidFill>
          </a:ln>
        </c:spPr>
        <c:txPr>
          <a:bodyPr/>
          <a:lstStyle/>
          <a:p>
            <a: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34982528"/>
        <c:crosses val="autoZero"/>
        <c:auto val="1"/>
        <c:lblAlgn val="ctr"/>
        <c:lblOffset val="100"/>
        <c:noMultiLvlLbl val="0"/>
      </c:catAx>
      <c:valAx>
        <c:axId val="3498252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</a:ln>
          </c:spPr>
        </c:majorGridlines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34980608"/>
        <c:crosses val="autoZero"/>
        <c:crossBetween val="between"/>
      </c:valAx>
      <c:spPr>
        <a:ln>
          <a:noFill/>
        </a:ln>
      </c:spPr>
    </c:plotArea>
    <c:legend>
      <c:legendPos val="t"/>
      <c:legendEntry>
        <c:idx val="0"/>
        <c:txPr>
          <a:bodyPr/>
          <a:lstStyle/>
          <a:p>
            <a:pPr>
              <a:defRPr sz="800" b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</c:legendEntry>
      <c:legendEntry>
        <c:idx val="1"/>
        <c:txPr>
          <a:bodyPr/>
          <a:lstStyle/>
          <a:p>
            <a: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</c:legendEntry>
      <c:legendEntry>
        <c:idx val="2"/>
        <c:txPr>
          <a:bodyPr/>
          <a:lstStyle/>
          <a:p>
            <a: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</c:legendEntry>
      <c:layout>
        <c:manualLayout>
          <c:xMode val="edge"/>
          <c:yMode val="edge"/>
          <c:x val="0.59443901886364869"/>
          <c:y val="2.1596158119183351E-2"/>
          <c:w val="0.4051608225866643"/>
          <c:h val="5.4379161952527746E-2"/>
        </c:manualLayout>
      </c:layout>
      <c:overlay val="0"/>
      <c:txPr>
        <a:bodyPr/>
        <a:lstStyle/>
        <a:p>
          <a:pPr>
            <a:defRPr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gradFill flip="none" rotWithShape="1">
              <a:gsLst>
                <a:gs pos="0">
                  <a:srgbClr val="C00000"/>
                </a:gs>
                <a:gs pos="100000">
                  <a:schemeClr val="accent2">
                    <a:lumMod val="50000"/>
                  </a:schemeClr>
                </a:gs>
              </a:gsLst>
              <a:lin ang="5400000" scaled="0"/>
              <a:tileRect/>
            </a:gradFill>
          </c:spPr>
          <c:invertIfNegative val="0"/>
          <c:cat>
            <c:strRef>
              <c:f>Sheet1!$A$2:$A$8</c:f>
              <c:strCache>
                <c:ptCount val="7"/>
                <c:pt idx="0">
                  <c:v>내용</c:v>
                </c:pt>
                <c:pt idx="1">
                  <c:v>내용</c:v>
                </c:pt>
                <c:pt idx="2">
                  <c:v>내용</c:v>
                </c:pt>
                <c:pt idx="3">
                  <c:v>내용</c:v>
                </c:pt>
                <c:pt idx="4">
                  <c:v>내용</c:v>
                </c:pt>
                <c:pt idx="5">
                  <c:v>내용</c:v>
                </c:pt>
                <c:pt idx="6">
                  <c:v>내용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2.5</c:v>
                </c:pt>
                <c:pt idx="6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0"/>
        <c:axId val="45583360"/>
        <c:axId val="45593344"/>
      </c:barChart>
      <c:catAx>
        <c:axId val="4558336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45593344"/>
        <c:crosses val="autoZero"/>
        <c:auto val="1"/>
        <c:lblAlgn val="ctr"/>
        <c:lblOffset val="100"/>
        <c:noMultiLvlLbl val="0"/>
      </c:catAx>
      <c:valAx>
        <c:axId val="45593344"/>
        <c:scaling>
          <c:orientation val="minMax"/>
        </c:scaling>
        <c:delete val="0"/>
        <c:axPos val="l"/>
        <c:majorGridlines>
          <c:spPr>
            <a:ln w="3175">
              <a:solidFill>
                <a:schemeClr val="bg1">
                  <a:lumMod val="6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45583360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autoTitleDeleted val="0"/>
    <c:plotArea>
      <c:layout>
        <c:manualLayout>
          <c:layoutTarget val="inner"/>
          <c:xMode val="edge"/>
          <c:yMode val="edge"/>
          <c:x val="8.2114665354330707E-2"/>
          <c:y val="0.27050000000000002"/>
          <c:w val="0.86454164667283473"/>
          <c:h val="0.5400624999999995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내용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3월</c:v>
                </c:pt>
                <c:pt idx="1">
                  <c:v>4월</c:v>
                </c:pt>
                <c:pt idx="2">
                  <c:v>5월</c:v>
                </c:pt>
                <c:pt idx="3">
                  <c:v>6월</c:v>
                </c:pt>
                <c:pt idx="4">
                  <c:v>7월</c:v>
                </c:pt>
                <c:pt idx="5">
                  <c:v>8월</c:v>
                </c:pt>
                <c:pt idx="6">
                  <c:v>내용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</c:v>
                </c:pt>
                <c:pt idx="1">
                  <c:v>1.5</c:v>
                </c:pt>
                <c:pt idx="2">
                  <c:v>4.5</c:v>
                </c:pt>
                <c:pt idx="3">
                  <c:v>3.8</c:v>
                </c:pt>
                <c:pt idx="4">
                  <c:v>3</c:v>
                </c:pt>
                <c:pt idx="5">
                  <c:v>4</c:v>
                </c:pt>
                <c:pt idx="6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내용1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3월</c:v>
                </c:pt>
                <c:pt idx="1">
                  <c:v>4월</c:v>
                </c:pt>
                <c:pt idx="2">
                  <c:v>5월</c:v>
                </c:pt>
                <c:pt idx="3">
                  <c:v>6월</c:v>
                </c:pt>
                <c:pt idx="4">
                  <c:v>7월</c:v>
                </c:pt>
                <c:pt idx="5">
                  <c:v>8월</c:v>
                </c:pt>
                <c:pt idx="6">
                  <c:v>내용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</c:v>
                </c:pt>
                <c:pt idx="1">
                  <c:v>4.5</c:v>
                </c:pt>
                <c:pt idx="2">
                  <c:v>3.2</c:v>
                </c:pt>
                <c:pt idx="3">
                  <c:v>3.8</c:v>
                </c:pt>
                <c:pt idx="4">
                  <c:v>3</c:v>
                </c:pt>
                <c:pt idx="5">
                  <c:v>2.5</c:v>
                </c:pt>
                <c:pt idx="6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내용2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3월</c:v>
                </c:pt>
                <c:pt idx="1">
                  <c:v>4월</c:v>
                </c:pt>
                <c:pt idx="2">
                  <c:v>5월</c:v>
                </c:pt>
                <c:pt idx="3">
                  <c:v>6월</c:v>
                </c:pt>
                <c:pt idx="4">
                  <c:v>7월</c:v>
                </c:pt>
                <c:pt idx="5">
                  <c:v>8월</c:v>
                </c:pt>
                <c:pt idx="6">
                  <c:v>내용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4</c:v>
                </c:pt>
                <c:pt idx="1">
                  <c:v>1</c:v>
                </c:pt>
                <c:pt idx="2">
                  <c:v>2</c:v>
                </c:pt>
                <c:pt idx="3">
                  <c:v>4.2</c:v>
                </c:pt>
                <c:pt idx="4">
                  <c:v>4.5</c:v>
                </c:pt>
                <c:pt idx="5">
                  <c:v>3</c:v>
                </c:pt>
                <c:pt idx="6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851008"/>
        <c:axId val="45852544"/>
      </c:areaChart>
      <c:catAx>
        <c:axId val="45851008"/>
        <c:scaling>
          <c:orientation val="minMax"/>
        </c:scaling>
        <c:delete val="0"/>
        <c:axPos val="b"/>
        <c:numFmt formatCode="yyyy/mm/dd" sourceLinked="1"/>
        <c:majorTickMark val="none"/>
        <c:minorTickMark val="none"/>
        <c:tickLblPos val="nextTo"/>
        <c:txPr>
          <a:bodyPr/>
          <a:lstStyle/>
          <a:p>
            <a: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45852544"/>
        <c:crosses val="autoZero"/>
        <c:auto val="1"/>
        <c:lblAlgn val="ctr"/>
        <c:lblOffset val="100"/>
        <c:noMultiLvlLbl val="0"/>
      </c:catAx>
      <c:valAx>
        <c:axId val="4585254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</a:ln>
          </c:spPr>
        </c:majorGridlines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45851008"/>
        <c:crosses val="autoZero"/>
        <c:crossBetween val="midCat"/>
        <c:majorUnit val="1"/>
      </c:valAx>
    </c:plotArea>
    <c:legend>
      <c:legendPos val="t"/>
      <c:layout>
        <c:manualLayout>
          <c:xMode val="edge"/>
          <c:yMode val="edge"/>
          <c:x val="0.77024536555422063"/>
          <c:y val="0.1986841021845919"/>
          <c:w val="0.17935625356048193"/>
          <c:h val="4.0993522087289444E-2"/>
        </c:manualLayout>
      </c:layout>
      <c:overlay val="0"/>
      <c:txPr>
        <a:bodyPr/>
        <a:lstStyle/>
        <a:p>
          <a:pPr>
            <a:defRPr sz="800">
              <a:latin typeface="나눔고딕" pitchFamily="50" charset="-127"/>
              <a:ea typeface="나눔고딕" pitchFamily="50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Lbls>
            <c:txPr>
              <a:bodyPr/>
              <a:lstStyle/>
              <a:p>
                <a:pPr>
                  <a:defRPr sz="800" b="1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eparator> </c:separator>
            <c:showLeaderLines val="0"/>
          </c:dLbls>
          <c:cat>
            <c:strRef>
              <c:f>Sheet1!$A$2:$A$6</c:f>
              <c:strCache>
                <c:ptCount val="5"/>
                <c:pt idx="0">
                  <c:v>내용</c:v>
                </c:pt>
                <c:pt idx="1">
                  <c:v>내용</c:v>
                </c:pt>
                <c:pt idx="2">
                  <c:v>내용</c:v>
                </c:pt>
                <c:pt idx="3">
                  <c:v>내용</c:v>
                </c:pt>
                <c:pt idx="4">
                  <c:v>내용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25</c:v>
                </c:pt>
                <c:pt idx="2">
                  <c:v>36</c:v>
                </c:pt>
                <c:pt idx="3">
                  <c:v>14</c:v>
                </c:pt>
                <c:pt idx="4">
                  <c:v>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b"/>
      <c:layout>
        <c:manualLayout>
          <c:xMode val="edge"/>
          <c:yMode val="edge"/>
          <c:x val="0.3139748150828206"/>
          <c:y val="0.90353556703720173"/>
          <c:w val="0.37205036983438511"/>
          <c:h val="5.0068107092531913E-2"/>
        </c:manualLayout>
      </c:layout>
      <c:overlay val="0"/>
      <c:txPr>
        <a:bodyPr/>
        <a:lstStyle/>
        <a:p>
          <a:pPr>
            <a:defRPr sz="800">
              <a:latin typeface="나눔고딕" pitchFamily="50" charset="-127"/>
              <a:ea typeface="나눔고딕" pitchFamily="50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Lbls>
            <c:txPr>
              <a:bodyPr/>
              <a:lstStyle/>
              <a:p>
                <a:pPr>
                  <a:defRPr sz="800" b="1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eparator> </c:separator>
            <c:showLeaderLines val="0"/>
          </c:dLbls>
          <c:cat>
            <c:strRef>
              <c:f>Sheet1!$A$2:$A$6</c:f>
              <c:strCache>
                <c:ptCount val="5"/>
                <c:pt idx="0">
                  <c:v>내용</c:v>
                </c:pt>
                <c:pt idx="1">
                  <c:v>내용</c:v>
                </c:pt>
                <c:pt idx="2">
                  <c:v>내용</c:v>
                </c:pt>
                <c:pt idx="3">
                  <c:v>내용</c:v>
                </c:pt>
                <c:pt idx="4">
                  <c:v>내용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25</c:v>
                </c:pt>
                <c:pt idx="2">
                  <c:v>36</c:v>
                </c:pt>
                <c:pt idx="3">
                  <c:v>14</c:v>
                </c:pt>
                <c:pt idx="4">
                  <c:v>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</c:plotArea>
    <c:legend>
      <c:legendPos val="b"/>
      <c:layout>
        <c:manualLayout>
          <c:xMode val="edge"/>
          <c:yMode val="edge"/>
          <c:x val="0.31397481508282077"/>
          <c:y val="0.9035355670372015"/>
          <c:w val="0.37205036983438522"/>
          <c:h val="5.0068107092531913E-2"/>
        </c:manualLayout>
      </c:layout>
      <c:overlay val="0"/>
      <c:txPr>
        <a:bodyPr/>
        <a:lstStyle/>
        <a:p>
          <a:pPr>
            <a:defRPr sz="800">
              <a:latin typeface="나눔고딕" pitchFamily="50" charset="-127"/>
              <a:ea typeface="나눔고딕" pitchFamily="50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870C5-E39E-4D4A-8B97-122E944BE205}" type="datetimeFigureOut">
              <a:rPr lang="ko-KR" altLang="en-US" smtClean="0"/>
              <a:pPr/>
              <a:t>2022-04-13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562BB-DACB-4090-9EB0-C718CC4DFD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000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81191" y="332656"/>
            <a:ext cx="739281" cy="288032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6660232" y="6381908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81191" y="332656"/>
            <a:ext cx="739281" cy="288032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6660232" y="6381908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67544" y="286072"/>
            <a:ext cx="8229600" cy="1143000"/>
          </a:xfrm>
        </p:spPr>
        <p:txBody>
          <a:bodyPr>
            <a:normAutofit/>
          </a:bodyPr>
          <a:lstStyle>
            <a:lvl1pPr algn="l">
              <a:defRPr sz="4000" spc="-15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3528" y="6345352"/>
            <a:ext cx="646799" cy="252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3528" y="6345352"/>
            <a:ext cx="646799" cy="252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7772400" cy="893961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2" name="내용 개체 틀 3"/>
          <p:cNvSpPr>
            <a:spLocks noGrp="1"/>
          </p:cNvSpPr>
          <p:nvPr>
            <p:ph sz="half" idx="2"/>
          </p:nvPr>
        </p:nvSpPr>
        <p:spPr>
          <a:xfrm>
            <a:off x="2476028" y="1493936"/>
            <a:ext cx="4040188" cy="3951288"/>
          </a:xfrm>
        </p:spPr>
        <p:txBody>
          <a:bodyPr>
            <a:normAutofit/>
          </a:bodyPr>
          <a:lstStyle>
            <a:lvl1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2pPr>
            <a:lvl3pPr>
              <a:buFont typeface="Wingdings" pitchFamily="2" charset="2"/>
              <a:buChar char="§"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3pPr>
            <a:lvl4pPr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4pPr>
            <a:lvl5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75F0-4FDF-431C-B6B2-41F992E67A7C}" type="datetimeFigureOut">
              <a:rPr lang="ko-KR" altLang="en-US" smtClean="0"/>
              <a:pPr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75F0-4FDF-431C-B6B2-41F992E67A7C}" type="datetimeFigureOut">
              <a:rPr lang="ko-KR" altLang="en-US" smtClean="0"/>
              <a:pPr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C75F0-4FDF-431C-B6B2-41F992E67A7C}" type="datetimeFigureOut">
              <a:rPr lang="ko-KR" altLang="en-US" smtClean="0"/>
              <a:pPr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5" r:id="rId3"/>
    <p:sldLayoutId id="2147483662" r:id="rId4"/>
    <p:sldLayoutId id="2147483663" r:id="rId5"/>
    <p:sldLayoutId id="2147483649" r:id="rId6"/>
    <p:sldLayoutId id="2147483650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6012160" y="4365104"/>
            <a:ext cx="3024336" cy="792088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ko-KR" sz="14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4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</a:t>
            </a:r>
            <a:endParaRPr lang="en-US" altLang="ko-KR" sz="1400" b="1" spc="-3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ko-KR" altLang="en-US" sz="1400" b="1" spc="-3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박환</a:t>
            </a:r>
            <a:endParaRPr lang="en-US" altLang="ko-KR" sz="1400" b="1" spc="-3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ko-KR" altLang="en-US" sz="14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이경재</a:t>
            </a:r>
            <a:endParaRPr lang="en-US" altLang="ko-KR" sz="1000" b="1" spc="-3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469776" y="531515"/>
            <a:ext cx="6910536" cy="1470025"/>
          </a:xfrm>
        </p:spPr>
        <p:txBody>
          <a:bodyPr anchor="t">
            <a:normAutofit fontScale="90000"/>
          </a:bodyPr>
          <a:lstStyle/>
          <a:p>
            <a:pPr algn="l"/>
            <a:r>
              <a:rPr lang="ko-KR" altLang="en-US" sz="4000" spc="-150" dirty="0" smtClean="0">
                <a:solidFill>
                  <a:schemeClr val="bg1"/>
                </a:solidFill>
                <a:latin typeface="+mj-ea"/>
              </a:rPr>
              <a:t>구직사이트 </a:t>
            </a:r>
            <a:r>
              <a:rPr lang="en-US" altLang="ko-KR" sz="4000" spc="-150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ko-KR" sz="4000" spc="-150" dirty="0" smtClean="0">
                <a:solidFill>
                  <a:schemeClr val="bg1"/>
                </a:solidFill>
                <a:latin typeface="+mj-ea"/>
              </a:rPr>
            </a:br>
            <a:r>
              <a:rPr lang="ko-KR" altLang="en-US" sz="4000" spc="-150" dirty="0" smtClean="0">
                <a:solidFill>
                  <a:schemeClr val="bg1"/>
                </a:solidFill>
                <a:latin typeface="+mj-ea"/>
              </a:rPr>
              <a:t>통합 </a:t>
            </a:r>
            <a:r>
              <a:rPr lang="ko-KR" altLang="en-US" sz="4000" spc="-150" dirty="0">
                <a:solidFill>
                  <a:schemeClr val="bg1"/>
                </a:solidFill>
                <a:latin typeface="+mj-ea"/>
              </a:rPr>
              <a:t>데이터</a:t>
            </a:r>
            <a:r>
              <a:rPr lang="en-US" altLang="ko-KR" sz="4000" spc="-150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ko-KR" sz="4000" spc="-150" dirty="0" smtClean="0">
                <a:solidFill>
                  <a:schemeClr val="bg1"/>
                </a:solidFill>
                <a:latin typeface="+mj-ea"/>
              </a:rPr>
            </a:br>
            <a:r>
              <a:rPr lang="ko-KR" altLang="en-US" sz="4000" spc="-150" dirty="0" smtClean="0">
                <a:solidFill>
                  <a:schemeClr val="bg1"/>
                </a:solidFill>
                <a:latin typeface="+mj-ea"/>
              </a:rPr>
              <a:t>기업 분석</a:t>
            </a:r>
            <a:r>
              <a:rPr lang="en-US" altLang="ko-KR" sz="4000" spc="-150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ko-KR" sz="4000" spc="-150" dirty="0" smtClean="0">
                <a:solidFill>
                  <a:schemeClr val="bg1"/>
                </a:solidFill>
                <a:latin typeface="+mj-ea"/>
              </a:rPr>
            </a:br>
            <a:r>
              <a:rPr lang="en-US" altLang="ko-KR" sz="2000" spc="-150" dirty="0" smtClean="0">
                <a:solidFill>
                  <a:schemeClr val="bg1"/>
                </a:solidFill>
                <a:latin typeface="+mj-ea"/>
              </a:rPr>
              <a:t>- R </a:t>
            </a:r>
            <a:r>
              <a:rPr lang="ko-KR" altLang="en-US" sz="2000" spc="-150" dirty="0" smtClean="0">
                <a:solidFill>
                  <a:schemeClr val="bg1"/>
                </a:solidFill>
                <a:latin typeface="+mj-ea"/>
              </a:rPr>
              <a:t>기반 데이터 분석 프로젝트</a:t>
            </a:r>
            <a:endParaRPr lang="ko-KR" altLang="en-US" sz="4000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7"/>
          <p:cNvGrpSpPr/>
          <p:nvPr/>
        </p:nvGrpSpPr>
        <p:grpSpPr>
          <a:xfrm>
            <a:off x="251520" y="2492896"/>
            <a:ext cx="8691599" cy="3168352"/>
            <a:chOff x="2956589" y="2002560"/>
            <a:chExt cx="6055049" cy="3988337"/>
          </a:xfrm>
          <a:noFill/>
        </p:grpSpPr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3166037" y="2428911"/>
              <a:ext cx="5609663" cy="35619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3408071" y="2002560"/>
              <a:ext cx="452432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3870260" y="2002560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2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4338546" y="2002560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4806831" y="2002560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4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5275115" y="2002560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5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5743401" y="2002560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6</a:t>
              </a:r>
              <a:r>
                <a:rPr lang="ko-KR" altLang="en-US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6211685" y="2002560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7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6679969" y="2002560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8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7148255" y="2002560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9</a:t>
              </a:r>
              <a:r>
                <a:rPr lang="ko-KR" altLang="en-US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29" name="Rectangle 13"/>
            <p:cNvSpPr>
              <a:spLocks noChangeArrowheads="1"/>
            </p:cNvSpPr>
            <p:nvPr/>
          </p:nvSpPr>
          <p:spPr bwMode="auto">
            <a:xfrm>
              <a:off x="7616540" y="2002560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10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30" name="Rectangle 14"/>
            <p:cNvSpPr>
              <a:spLocks noChangeArrowheads="1"/>
            </p:cNvSpPr>
            <p:nvPr/>
          </p:nvSpPr>
          <p:spPr bwMode="auto">
            <a:xfrm>
              <a:off x="8084825" y="2002560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11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31" name="Rectangle 15"/>
            <p:cNvSpPr>
              <a:spLocks noChangeArrowheads="1"/>
            </p:cNvSpPr>
            <p:nvPr/>
          </p:nvSpPr>
          <p:spPr bwMode="auto">
            <a:xfrm>
              <a:off x="8553109" y="2002560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12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32" name="Line 16"/>
            <p:cNvSpPr>
              <a:spLocks noChangeShapeType="1"/>
            </p:cNvSpPr>
            <p:nvPr/>
          </p:nvSpPr>
          <p:spPr bwMode="auto">
            <a:xfrm>
              <a:off x="3165372" y="2787128"/>
              <a:ext cx="5605928" cy="0"/>
            </a:xfrm>
            <a:prstGeom prst="line">
              <a:avLst/>
            </a:prstGeom>
            <a:grpFill/>
            <a:ln w="63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/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3" name="Line 17"/>
            <p:cNvSpPr>
              <a:spLocks noChangeShapeType="1"/>
            </p:cNvSpPr>
            <p:nvPr/>
          </p:nvSpPr>
          <p:spPr bwMode="auto">
            <a:xfrm>
              <a:off x="3614559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4" name="Line 18"/>
            <p:cNvSpPr>
              <a:spLocks noChangeShapeType="1"/>
            </p:cNvSpPr>
            <p:nvPr/>
          </p:nvSpPr>
          <p:spPr bwMode="auto">
            <a:xfrm>
              <a:off x="4082845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5" name="Line 19"/>
            <p:cNvSpPr>
              <a:spLocks noChangeShapeType="1"/>
            </p:cNvSpPr>
            <p:nvPr/>
          </p:nvSpPr>
          <p:spPr bwMode="auto">
            <a:xfrm>
              <a:off x="4551129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Line 20"/>
            <p:cNvSpPr>
              <a:spLocks noChangeShapeType="1"/>
            </p:cNvSpPr>
            <p:nvPr/>
          </p:nvSpPr>
          <p:spPr bwMode="auto">
            <a:xfrm>
              <a:off x="5019415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7" name="Line 21"/>
            <p:cNvSpPr>
              <a:spLocks noChangeShapeType="1"/>
            </p:cNvSpPr>
            <p:nvPr/>
          </p:nvSpPr>
          <p:spPr bwMode="auto">
            <a:xfrm>
              <a:off x="5487700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8" name="Line 22"/>
            <p:cNvSpPr>
              <a:spLocks noChangeShapeType="1"/>
            </p:cNvSpPr>
            <p:nvPr/>
          </p:nvSpPr>
          <p:spPr bwMode="auto">
            <a:xfrm flipH="1">
              <a:off x="5955984" y="2433883"/>
              <a:ext cx="1896" cy="3556159"/>
            </a:xfrm>
            <a:prstGeom prst="line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0" name="Line 23"/>
            <p:cNvSpPr>
              <a:spLocks noChangeShapeType="1"/>
            </p:cNvSpPr>
            <p:nvPr/>
          </p:nvSpPr>
          <p:spPr bwMode="auto">
            <a:xfrm>
              <a:off x="6424268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1" name="Line 24"/>
            <p:cNvSpPr>
              <a:spLocks noChangeShapeType="1"/>
            </p:cNvSpPr>
            <p:nvPr/>
          </p:nvSpPr>
          <p:spPr bwMode="auto">
            <a:xfrm>
              <a:off x="6892554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2" name="Line 25"/>
            <p:cNvSpPr>
              <a:spLocks noChangeShapeType="1"/>
            </p:cNvSpPr>
            <p:nvPr/>
          </p:nvSpPr>
          <p:spPr bwMode="auto">
            <a:xfrm>
              <a:off x="7360839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3" name="Line 26"/>
            <p:cNvSpPr>
              <a:spLocks noChangeShapeType="1"/>
            </p:cNvSpPr>
            <p:nvPr/>
          </p:nvSpPr>
          <p:spPr bwMode="auto">
            <a:xfrm>
              <a:off x="7829123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4" name="Line 27"/>
            <p:cNvSpPr>
              <a:spLocks noChangeShapeType="1"/>
            </p:cNvSpPr>
            <p:nvPr/>
          </p:nvSpPr>
          <p:spPr bwMode="auto">
            <a:xfrm>
              <a:off x="8297407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15937" y="3009966"/>
              <a:ext cx="1345595" cy="3147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내용</a:t>
              </a:r>
              <a:endPara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367793" y="4744214"/>
              <a:ext cx="1192581" cy="3147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내용</a:t>
              </a:r>
              <a:endPara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63179" y="4128198"/>
              <a:ext cx="1303117" cy="3147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내용</a:t>
              </a:r>
              <a:endPara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511697" y="3496017"/>
              <a:ext cx="1224411" cy="3147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내용</a:t>
              </a:r>
              <a:endPara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3166037" y="2966152"/>
              <a:ext cx="1391917" cy="0"/>
            </a:xfrm>
            <a:prstGeom prst="line">
              <a:avLst/>
            </a:prstGeom>
            <a:grpFill/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023690" y="4087373"/>
              <a:ext cx="1399441" cy="0"/>
            </a:xfrm>
            <a:prstGeom prst="line">
              <a:avLst/>
            </a:prstGeom>
            <a:grpFill/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6417956" y="4703063"/>
              <a:ext cx="2357482" cy="1"/>
            </a:xfrm>
            <a:prstGeom prst="line">
              <a:avLst/>
            </a:prstGeom>
            <a:grpFill/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4556659" y="3452864"/>
              <a:ext cx="461484" cy="0"/>
            </a:xfrm>
            <a:prstGeom prst="line">
              <a:avLst/>
            </a:prstGeom>
            <a:grpFill/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Line 17"/>
            <p:cNvSpPr>
              <a:spLocks noChangeShapeType="1"/>
            </p:cNvSpPr>
            <p:nvPr/>
          </p:nvSpPr>
          <p:spPr bwMode="auto">
            <a:xfrm>
              <a:off x="3163335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auto">
            <a:xfrm>
              <a:off x="8770452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3" name="Rectangle 4"/>
            <p:cNvSpPr>
              <a:spLocks noChangeArrowheads="1"/>
            </p:cNvSpPr>
            <p:nvPr/>
          </p:nvSpPr>
          <p:spPr bwMode="auto">
            <a:xfrm>
              <a:off x="2956589" y="2002560"/>
              <a:ext cx="452432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12</a:t>
              </a:r>
              <a:r>
                <a:rPr lang="ko-KR" altLang="en-US" sz="900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  <a:endPara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E765B8E-7307-4D0E-8193-5DF4AE907943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476211" y="1484784"/>
            <a:ext cx="6146913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일정표 예시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:</a:t>
            </a: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일시와 막대 길이 등을 자유롭게 편집하실 수 있습니다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</p:txBody>
      </p:sp>
      <p:sp>
        <p:nvSpPr>
          <p:cNvPr id="50" name="제목 49"/>
          <p:cNvSpPr>
            <a:spLocks noGrp="1"/>
          </p:cNvSpPr>
          <p:nvPr>
            <p:ph type="title"/>
          </p:nvPr>
        </p:nvSpPr>
        <p:spPr>
          <a:xfrm>
            <a:off x="371475" y="404267"/>
            <a:ext cx="8229600" cy="864493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mtClean="0">
                <a:solidFill>
                  <a:schemeClr val="bg1"/>
                </a:solidFill>
              </a:rPr>
              <a:t>일정</a:t>
            </a:r>
            <a:endParaRPr lang="ko-KR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5149752"/>
              </p:ext>
            </p:extLst>
          </p:nvPr>
        </p:nvGraphicFramePr>
        <p:xfrm>
          <a:off x="323528" y="2780928"/>
          <a:ext cx="8496944" cy="236481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33621"/>
                <a:gridCol w="2797439"/>
                <a:gridCol w="1753981"/>
                <a:gridCol w="2811903"/>
              </a:tblGrid>
              <a:tr h="369821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spc="-30" dirty="0" smtClean="0">
                          <a:latin typeface="나눔고딕" pitchFamily="50" charset="-127"/>
                          <a:ea typeface="나눔고딕" pitchFamily="50" charset="-127"/>
                        </a:rPr>
                        <a:t>구분 </a:t>
                      </a:r>
                      <a:endParaRPr lang="ko-KR" altLang="en-US" sz="1050" b="1" spc="-30" dirty="0">
                        <a:solidFill>
                          <a:srgbClr val="E82C2E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spc="-30" dirty="0" smtClean="0">
                          <a:latin typeface="나눔고딕" pitchFamily="50" charset="-127"/>
                          <a:ea typeface="나눔고딕" pitchFamily="50" charset="-127"/>
                        </a:rPr>
                        <a:t>항목 </a:t>
                      </a:r>
                      <a:endParaRPr lang="ko-KR" altLang="en-US" sz="1050" b="1" spc="-30" dirty="0">
                        <a:solidFill>
                          <a:srgbClr val="E82C2E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spc="-30" dirty="0" smtClean="0"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50" b="1" spc="-30" dirty="0">
                        <a:solidFill>
                          <a:srgbClr val="E82C2E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spc="-30" dirty="0" smtClean="0">
                          <a:latin typeface="나눔고딕" pitchFamily="50" charset="-127"/>
                          <a:ea typeface="나눔고딕" pitchFamily="50" charset="-127"/>
                        </a:rPr>
                        <a:t>항목  </a:t>
                      </a:r>
                      <a:endParaRPr lang="ko-KR" altLang="en-US" sz="1050" b="1" spc="-30" dirty="0">
                        <a:solidFill>
                          <a:srgbClr val="E82C2E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50259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478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67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765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200" b="1" spc="-30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총 비용</a:t>
                      </a:r>
                      <a:endParaRPr lang="ko-KR" altLang="en-US" sz="1200" b="1" spc="-30" dirty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1" spc="-30" dirty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EE2C537-F376-4525-83BA-BE8F23D524CB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76211" y="1484784"/>
            <a:ext cx="6488277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표 예시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:</a:t>
            </a: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표를 선택한 상태에서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표 도구 </a:t>
            </a:r>
            <a:r>
              <a:rPr lang="en-US" altLang="ko-KR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&gt; </a:t>
            </a: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디자인 혹은 레이아웃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에서 색상 및 선을 편집할 수 있으며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</a:t>
            </a: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항목별 집행 </a:t>
            </a:r>
            <a:r>
              <a:rPr lang="ko-KR" altLang="en-US" sz="1300" b="1" spc="-3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예산표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등을 작성하기에 좋습니다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390525" y="404267"/>
            <a:ext cx="8229600" cy="864493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mtClean="0">
                <a:solidFill>
                  <a:schemeClr val="bg1"/>
                </a:solidFill>
              </a:rPr>
              <a:t>표</a:t>
            </a:r>
            <a:endParaRPr lang="ko-KR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466403" y="4149080"/>
            <a:ext cx="4753669" cy="1244476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spc="-150" smtClean="0">
                <a:latin typeface="+mj-ea"/>
              </a:rPr>
              <a:t>감사합니다</a:t>
            </a:r>
            <a:r>
              <a:rPr lang="en-US" altLang="ko-KR" sz="4000" spc="-150" smtClean="0">
                <a:latin typeface="+mj-ea"/>
              </a:rPr>
              <a:t>.</a:t>
            </a:r>
            <a:endParaRPr lang="ko-KR" altLang="en-US" sz="4000" spc="-15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5736" y="1477228"/>
            <a:ext cx="666023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전체기업 분석 </a:t>
            </a:r>
            <a:endParaRPr lang="en-US" altLang="ko-KR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기업 평점 분포도</a:t>
            </a:r>
            <a:endParaRPr lang="en-US" altLang="ko-KR" sz="1200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평점대비  </a:t>
            </a:r>
            <a:r>
              <a:rPr lang="ko-KR" altLang="en-US" sz="1200" b="1" spc="-8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산점도</a:t>
            </a:r>
            <a:endParaRPr lang="en-US" altLang="ko-KR" sz="1200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지역별 분포도</a:t>
            </a:r>
            <a:endParaRPr lang="en-US" altLang="ko-KR" sz="1400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산업별  분석</a:t>
            </a:r>
            <a:endParaRPr lang="en-US" altLang="ko-KR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기업 평점 분포도</a:t>
            </a:r>
            <a:endParaRPr lang="en-US" altLang="ko-KR" sz="12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평점대비  </a:t>
            </a:r>
            <a:r>
              <a:rPr lang="ko-KR" altLang="en-US" sz="1200" b="1" spc="-8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산점도</a:t>
            </a:r>
            <a:endParaRPr lang="en-US" altLang="ko-KR" sz="1200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지역별 </a:t>
            </a:r>
            <a:r>
              <a:rPr lang="ko-KR" altLang="en-US" sz="12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분포도</a:t>
            </a:r>
            <a:endParaRPr lang="en-US" altLang="ko-KR" sz="12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구인 기업 분석</a:t>
            </a:r>
            <a:endParaRPr lang="en-US" altLang="ko-KR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기업 평점 분포도</a:t>
            </a:r>
            <a:endParaRPr lang="en-US" altLang="ko-KR" sz="12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평점대비  </a:t>
            </a:r>
            <a:r>
              <a:rPr lang="ko-KR" altLang="en-US" sz="1200" b="1" spc="-8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산점도</a:t>
            </a:r>
            <a:endParaRPr lang="en-US" altLang="ko-KR" sz="12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57956" y="370756"/>
            <a:ext cx="8390508" cy="97001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50" smtClean="0">
                <a:solidFill>
                  <a:schemeClr val="bg1"/>
                </a:solidFill>
              </a:rPr>
              <a:t>목차</a:t>
            </a:r>
            <a:endParaRPr lang="ko-KR" altLang="en-US" sz="2400" spc="-15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76211" y="1484784"/>
            <a:ext cx="6128237" cy="321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내용을 작성하세요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본문내용의 글꼴 크기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err="1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나눔명조</a:t>
            </a:r>
            <a:r>
              <a:rPr lang="en-US" altLang="ko-KR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B, 13pt</a:t>
            </a: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을 권장합니다</a:t>
            </a:r>
            <a:r>
              <a:rPr lang="en-US" altLang="ko-KR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상황에 따라 조절하실 수 있습니다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  <a:p>
            <a:pPr indent="-514350">
              <a:lnSpc>
                <a:spcPct val="120000"/>
              </a:lnSpc>
            </a:pP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본문내용의 글자 간격과 줄 간격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본문 내용의 글자 간격은 좁게 </a:t>
            </a:r>
            <a:r>
              <a:rPr lang="en-US" altLang="ko-KR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0.3</a:t>
            </a: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을</a:t>
            </a:r>
            <a:r>
              <a:rPr lang="en-US" altLang="ko-KR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줄 간격은 </a:t>
            </a:r>
            <a:r>
              <a:rPr lang="en-US" altLang="ko-KR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1.2</a:t>
            </a: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배를 권장합니다</a:t>
            </a:r>
            <a:r>
              <a:rPr lang="en-US" altLang="ko-KR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상황에 따라 조절하실 수 있습니다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  <a:p>
            <a:pPr indent="-514350">
              <a:lnSpc>
                <a:spcPct val="120000"/>
              </a:lnSpc>
            </a:pP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180975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상세항목의 내용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180975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상세항목의 내용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180975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상세항목의 내용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50" smtClean="0">
                <a:solidFill>
                  <a:schemeClr val="bg1"/>
                </a:solidFill>
              </a:rPr>
              <a:t>페이지  제목</a:t>
            </a:r>
            <a:endParaRPr lang="ko-KR" altLang="en-US" sz="2400" spc="-15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/>
          <p:cNvGrpSpPr/>
          <p:nvPr/>
        </p:nvGrpSpPr>
        <p:grpSpPr>
          <a:xfrm>
            <a:off x="5693591" y="4015800"/>
            <a:ext cx="481957" cy="419223"/>
            <a:chOff x="4692746" y="3958042"/>
            <a:chExt cx="1033266" cy="898771"/>
          </a:xfrm>
        </p:grpSpPr>
        <p:cxnSp>
          <p:nvCxnSpPr>
            <p:cNvPr id="51" name="직선 연결선 50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noFill/>
            <a:ln w="28575" cap="sq" cmpd="sng" algn="ctr">
              <a:solidFill>
                <a:srgbClr val="464646">
                  <a:lumMod val="90000"/>
                  <a:lumOff val="10000"/>
                </a:srgbClr>
              </a:solidFill>
              <a:prstDash val="solid"/>
            </a:ln>
            <a:effectLst/>
          </p:spPr>
        </p:cxnSp>
        <p:cxnSp>
          <p:nvCxnSpPr>
            <p:cNvPr id="52" name="직선 연결선 51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noFill/>
            <a:ln w="28575" cap="sq" cmpd="sng" algn="ctr">
              <a:solidFill>
                <a:srgbClr val="464646">
                  <a:lumMod val="90000"/>
                  <a:lumOff val="10000"/>
                </a:srgbClr>
              </a:solidFill>
              <a:prstDash val="solid"/>
            </a:ln>
            <a:effectLst/>
          </p:spPr>
        </p:cxnSp>
        <p:cxnSp>
          <p:nvCxnSpPr>
            <p:cNvPr id="53" name="직선 연결선 52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noFill/>
            <a:ln w="28575" cap="flat" cmpd="sng" algn="ctr">
              <a:solidFill>
                <a:srgbClr val="464646">
                  <a:lumMod val="90000"/>
                  <a:lumOff val="10000"/>
                </a:srgbClr>
              </a:solidFill>
              <a:prstDash val="solid"/>
            </a:ln>
            <a:effectLst/>
          </p:spPr>
        </p:cxnSp>
      </p:grpSp>
      <p:grpSp>
        <p:nvGrpSpPr>
          <p:cNvPr id="54" name="그룹 53"/>
          <p:cNvGrpSpPr/>
          <p:nvPr/>
        </p:nvGrpSpPr>
        <p:grpSpPr>
          <a:xfrm>
            <a:off x="3107616" y="4056164"/>
            <a:ext cx="338494" cy="338494"/>
            <a:chOff x="5411619" y="1495430"/>
            <a:chExt cx="1187432" cy="1187432"/>
          </a:xfrm>
        </p:grpSpPr>
        <p:cxnSp>
          <p:nvCxnSpPr>
            <p:cNvPr id="55" name="직선 연결선 54"/>
            <p:cNvCxnSpPr/>
            <p:nvPr/>
          </p:nvCxnSpPr>
          <p:spPr>
            <a:xfrm flipH="1">
              <a:off x="5411619" y="2089146"/>
              <a:ext cx="1187432" cy="0"/>
            </a:xfrm>
            <a:prstGeom prst="line">
              <a:avLst/>
            </a:prstGeom>
            <a:noFill/>
            <a:ln w="28575" cap="flat" cmpd="sng" algn="ctr">
              <a:solidFill>
                <a:srgbClr val="464646">
                  <a:lumMod val="90000"/>
                  <a:lumOff val="10000"/>
                </a:srgbClr>
              </a:solidFill>
              <a:prstDash val="solid"/>
            </a:ln>
            <a:effectLst/>
          </p:spPr>
        </p:cxnSp>
        <p:cxnSp>
          <p:nvCxnSpPr>
            <p:cNvPr id="56" name="직선 연결선 55"/>
            <p:cNvCxnSpPr/>
            <p:nvPr/>
          </p:nvCxnSpPr>
          <p:spPr>
            <a:xfrm rot="5400000" flipH="1">
              <a:off x="5411619" y="2089146"/>
              <a:ext cx="1187432" cy="0"/>
            </a:xfrm>
            <a:prstGeom prst="line">
              <a:avLst/>
            </a:prstGeom>
            <a:noFill/>
            <a:ln w="28575" cap="flat" cmpd="sng" algn="ctr">
              <a:solidFill>
                <a:srgbClr val="464646">
                  <a:lumMod val="90000"/>
                  <a:lumOff val="10000"/>
                </a:srgbClr>
              </a:solidFill>
              <a:prstDash val="solid"/>
            </a:ln>
            <a:effectLst/>
          </p:spPr>
        </p:cxnSp>
      </p:grpSp>
      <p:sp>
        <p:nvSpPr>
          <p:cNvPr id="57" name="타원 56"/>
          <p:cNvSpPr/>
          <p:nvPr/>
        </p:nvSpPr>
        <p:spPr>
          <a:xfrm>
            <a:off x="3552724" y="3208285"/>
            <a:ext cx="2034253" cy="2034253"/>
          </a:xfrm>
          <a:prstGeom prst="ellipse">
            <a:avLst/>
          </a:prstGeom>
          <a:gradFill rotWithShape="1">
            <a:gsLst>
              <a:gs pos="0">
                <a:sysClr val="window" lastClr="FFFFFF">
                  <a:lumMod val="50000"/>
                </a:sysClr>
              </a:gs>
              <a:gs pos="80000">
                <a:sysClr val="window" lastClr="FFFFFF">
                  <a:lumMod val="65000"/>
                </a:sys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내용</a:t>
            </a:r>
          </a:p>
        </p:txBody>
      </p:sp>
      <p:sp>
        <p:nvSpPr>
          <p:cNvPr id="58" name="타원 57"/>
          <p:cNvSpPr/>
          <p:nvPr/>
        </p:nvSpPr>
        <p:spPr>
          <a:xfrm>
            <a:off x="966749" y="3208285"/>
            <a:ext cx="2034253" cy="2034253"/>
          </a:xfrm>
          <a:prstGeom prst="ellipse">
            <a:avLst/>
          </a:prstGeom>
          <a:gradFill rotWithShape="1">
            <a:gsLst>
              <a:gs pos="0">
                <a:sysClr val="window" lastClr="FFFFFF">
                  <a:lumMod val="50000"/>
                </a:sysClr>
              </a:gs>
              <a:gs pos="80000">
                <a:sysClr val="window" lastClr="FFFFFF">
                  <a:lumMod val="65000"/>
                </a:sys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-5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내용</a:t>
            </a:r>
          </a:p>
        </p:txBody>
      </p:sp>
      <p:sp>
        <p:nvSpPr>
          <p:cNvPr id="59" name="타원 58"/>
          <p:cNvSpPr/>
          <p:nvPr/>
        </p:nvSpPr>
        <p:spPr>
          <a:xfrm>
            <a:off x="6282163" y="3208285"/>
            <a:ext cx="2034253" cy="2034253"/>
          </a:xfrm>
          <a:prstGeom prst="ellipse">
            <a:avLst/>
          </a:prstGeom>
          <a:gradFill rotWithShape="1">
            <a:gsLst>
              <a:gs pos="0">
                <a:srgbClr val="7D3C4A">
                  <a:lumMod val="75000"/>
                </a:srgbClr>
              </a:gs>
              <a:gs pos="80000">
                <a:srgbClr val="DA1F28">
                  <a:lumMod val="75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-12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내용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76211" y="1484784"/>
            <a:ext cx="6146913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도형 예시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:</a:t>
            </a: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도형 안에 내용을 넣을 경우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상하좌우 중앙정렬을 권장합니다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13B20F-9F02-4B2C-A9E2-439A6D4235F2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428625" y="385217"/>
            <a:ext cx="8229600" cy="864493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50" smtClean="0">
                <a:solidFill>
                  <a:schemeClr val="bg1"/>
                </a:solidFill>
              </a:rPr>
              <a:t>도형</a:t>
            </a:r>
            <a:endParaRPr lang="ko-KR" altLang="en-US" sz="2400" spc="-15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2554489" y="2636912"/>
            <a:ext cx="6237085" cy="3024336"/>
            <a:chOff x="2627784" y="2208567"/>
            <a:chExt cx="5977950" cy="3089255"/>
          </a:xfrm>
        </p:grpSpPr>
        <p:grpSp>
          <p:nvGrpSpPr>
            <p:cNvPr id="2" name="그룹 34"/>
            <p:cNvGrpSpPr/>
            <p:nvPr/>
          </p:nvGrpSpPr>
          <p:grpSpPr>
            <a:xfrm>
              <a:off x="2627784" y="2208567"/>
              <a:ext cx="1944000" cy="3089255"/>
              <a:chOff x="2627784" y="2208567"/>
              <a:chExt cx="2304256" cy="308925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2627784" y="2208567"/>
                <a:ext cx="2304256" cy="7043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ko-KR" altLang="en-US" sz="1500" b="1" spc="-50" dirty="0" smtClean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내용</a:t>
                </a:r>
                <a:endParaRPr lang="ko-KR" altLang="en-US" sz="1500" b="1" spc="-5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627784" y="2906802"/>
                <a:ext cx="2304256" cy="23910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buSzPct val="70000"/>
                  <a:buFont typeface="Wingdings" pitchFamily="2" charset="2"/>
                  <a:buChar char="u"/>
                </a:pPr>
                <a:endPara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indent="180975">
                  <a:lnSpc>
                    <a:spcPct val="114000"/>
                  </a:lnSpc>
                  <a:buSzPct val="70000"/>
                  <a:buFont typeface="Wingdings" pitchFamily="2" charset="2"/>
                  <a:buChar char="u"/>
                </a:pPr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상세항목의 내용</a:t>
                </a:r>
                <a:endPara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indent="180975">
                  <a:lnSpc>
                    <a:spcPct val="114000"/>
                  </a:lnSpc>
                  <a:buSzPct val="70000"/>
                  <a:buFont typeface="Wingdings" pitchFamily="2" charset="2"/>
                  <a:buChar char="u"/>
                </a:pPr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상세항목의 내용</a:t>
                </a:r>
                <a:endPara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indent="180975">
                  <a:lnSpc>
                    <a:spcPct val="114000"/>
                  </a:lnSpc>
                  <a:buSzPct val="70000"/>
                  <a:buFont typeface="Wingdings" pitchFamily="2" charset="2"/>
                  <a:buChar char="u"/>
                </a:pPr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상세항목의 내용</a:t>
                </a:r>
                <a:endPara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3" name="그룹 35"/>
            <p:cNvGrpSpPr/>
            <p:nvPr/>
          </p:nvGrpSpPr>
          <p:grpSpPr>
            <a:xfrm>
              <a:off x="4644009" y="2208567"/>
              <a:ext cx="1944001" cy="3089255"/>
              <a:chOff x="4955347" y="2208567"/>
              <a:chExt cx="2262361" cy="3089255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4955348" y="2208567"/>
                <a:ext cx="2262360" cy="7043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ct val="0"/>
                  </a:spcBef>
                </a:pPr>
                <a:r>
                  <a:rPr lang="ko-KR" altLang="en-US" sz="1500" b="1" spc="-50" dirty="0" smtClean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내용</a:t>
                </a: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4955347" y="2906802"/>
                <a:ext cx="2262360" cy="23910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buSzPct val="70000"/>
                  <a:buFont typeface="Wingdings" pitchFamily="2" charset="2"/>
                  <a:buChar char="u"/>
                </a:pPr>
                <a:endPara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indent="180975">
                  <a:lnSpc>
                    <a:spcPct val="114000"/>
                  </a:lnSpc>
                  <a:buSzPct val="70000"/>
                  <a:buFont typeface="Wingdings" pitchFamily="2" charset="2"/>
                  <a:buChar char="u"/>
                </a:pPr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상세항목의 내용</a:t>
                </a:r>
                <a:endPara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indent="180975">
                  <a:lnSpc>
                    <a:spcPct val="114000"/>
                  </a:lnSpc>
                  <a:buSzPct val="70000"/>
                  <a:buFont typeface="Wingdings" pitchFamily="2" charset="2"/>
                  <a:buChar char="u"/>
                </a:pPr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상세항목의 내용</a:t>
                </a:r>
                <a:endPara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indent="180975">
                  <a:lnSpc>
                    <a:spcPct val="114000"/>
                  </a:lnSpc>
                  <a:buSzPct val="70000"/>
                  <a:buFont typeface="Wingdings" pitchFamily="2" charset="2"/>
                  <a:buChar char="u"/>
                </a:pPr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상세항목의 내용</a:t>
                </a:r>
                <a:endPara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4" name="그룹 36"/>
            <p:cNvGrpSpPr/>
            <p:nvPr/>
          </p:nvGrpSpPr>
          <p:grpSpPr>
            <a:xfrm>
              <a:off x="6661734" y="2208567"/>
              <a:ext cx="1944000" cy="3089255"/>
              <a:chOff x="4955347" y="2208567"/>
              <a:chExt cx="2304257" cy="3089255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4955348" y="2208567"/>
                <a:ext cx="2304256" cy="7043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ct val="0"/>
                  </a:spcBef>
                </a:pPr>
                <a:r>
                  <a:rPr lang="ko-KR" altLang="en-US" sz="1500" b="1" spc="-50" dirty="0" smtClean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내용</a:t>
                </a:r>
                <a:endParaRPr lang="en-US" altLang="ko-KR" sz="1500" b="1" spc="-5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4955347" y="2906802"/>
                <a:ext cx="2304256" cy="23910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buSzPct val="70000"/>
                  <a:buFont typeface="Wingdings" pitchFamily="2" charset="2"/>
                  <a:buChar char="u"/>
                </a:pPr>
                <a:endPara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indent="180975">
                  <a:lnSpc>
                    <a:spcPct val="114000"/>
                  </a:lnSpc>
                  <a:buSzPct val="70000"/>
                  <a:buFont typeface="Wingdings" pitchFamily="2" charset="2"/>
                  <a:buChar char="u"/>
                </a:pPr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상세항목의 내용</a:t>
                </a:r>
                <a:endPara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indent="180975">
                  <a:lnSpc>
                    <a:spcPct val="114000"/>
                  </a:lnSpc>
                  <a:buSzPct val="70000"/>
                  <a:buFont typeface="Wingdings" pitchFamily="2" charset="2"/>
                  <a:buChar char="u"/>
                </a:pPr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상세항목의 내용</a:t>
                </a:r>
                <a:endPara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indent="180975">
                  <a:lnSpc>
                    <a:spcPct val="114000"/>
                  </a:lnSpc>
                  <a:buSzPct val="70000"/>
                  <a:buFont typeface="Wingdings" pitchFamily="2" charset="2"/>
                  <a:buChar char="u"/>
                </a:pPr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상세항목의 내용</a:t>
                </a:r>
                <a:endPara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20" name="직사각형 19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76211" y="1484784"/>
            <a:ext cx="614691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도형 예시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:</a:t>
            </a: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삽입 </a:t>
            </a:r>
            <a:r>
              <a:rPr lang="en-US" altLang="ko-KR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&gt; </a:t>
            </a: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도형 또는 </a:t>
            </a:r>
            <a:r>
              <a:rPr lang="en-US" altLang="ko-KR" sz="1300" b="1" spc="-30" dirty="0" err="1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SmartArt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를</a:t>
            </a: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이용하여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다양한 도형 및 다이어그램을 구현할 수 있습니다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96F662B-975A-4CF2-8DD0-E81D0CF65B23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395536" y="413792"/>
            <a:ext cx="8229600" cy="114300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mtClean="0">
                <a:solidFill>
                  <a:schemeClr val="bg1"/>
                </a:solidFill>
              </a:rPr>
              <a:t>페이지 제목</a:t>
            </a:r>
            <a:endParaRPr lang="ko-KR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10" name="차트 9"/>
          <p:cNvGraphicFramePr/>
          <p:nvPr/>
        </p:nvGraphicFramePr>
        <p:xfrm>
          <a:off x="2438401" y="2562224"/>
          <a:ext cx="6446702" cy="366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1D00E59-E25B-46AF-9A64-7B62E340CE45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76211" y="1484784"/>
            <a:ext cx="6344261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차트 예시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:</a:t>
            </a: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삽입 </a:t>
            </a:r>
            <a:r>
              <a:rPr lang="en-US" altLang="ko-KR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&gt; </a:t>
            </a: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차트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를</a:t>
            </a: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이용하여 다양한 차트형태를 구현할 수 있습니다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표를 선택한 상태에서 </a:t>
            </a:r>
            <a:r>
              <a:rPr lang="ko-KR" altLang="en-US" sz="1300" b="1" spc="-3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오른클릭을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한 뒤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데이터 편집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을 클릭하여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실제 내용과 수치를 편집해 사용할 수 있습니다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390525" y="404664"/>
            <a:ext cx="8229600" cy="864096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mtClean="0">
                <a:solidFill>
                  <a:schemeClr val="bg1"/>
                </a:solidFill>
              </a:rPr>
              <a:t>차트</a:t>
            </a:r>
            <a:endParaRPr lang="ko-KR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3E25BB7-FC86-429D-B366-39CDF756C3F2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76211" y="1484784"/>
            <a:ext cx="6272253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차트 예시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:</a:t>
            </a: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삽입 </a:t>
            </a:r>
            <a:r>
              <a:rPr lang="en-US" altLang="ko-KR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&gt; </a:t>
            </a: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차트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를</a:t>
            </a: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이용하여 다양한 차트형태를 구현할 수 있습니다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표를 선택한 상태에서 </a:t>
            </a:r>
            <a:r>
              <a:rPr lang="ko-KR" altLang="en-US" sz="1300" b="1" spc="-3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오른클릭을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한 뒤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데이터 편집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을 클릭하여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실제 내용과 수치를 편집해 사용할 수 있습니다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graphicFrame>
        <p:nvGraphicFramePr>
          <p:cNvPr id="11" name="차트 10"/>
          <p:cNvGraphicFramePr/>
          <p:nvPr/>
        </p:nvGraphicFramePr>
        <p:xfrm>
          <a:off x="2411506" y="2852936"/>
          <a:ext cx="6407824" cy="3374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389706" y="404267"/>
            <a:ext cx="8229600" cy="864493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mtClean="0">
                <a:solidFill>
                  <a:schemeClr val="bg1"/>
                </a:solidFill>
              </a:rPr>
              <a:t>차트</a:t>
            </a:r>
            <a:endParaRPr lang="ko-KR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차트 9"/>
          <p:cNvGraphicFramePr/>
          <p:nvPr/>
        </p:nvGraphicFramePr>
        <p:xfrm>
          <a:off x="2187388" y="1514475"/>
          <a:ext cx="6836477" cy="5343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21F0D38-7387-499E-A9A8-C0EA851748E4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76211" y="1484784"/>
            <a:ext cx="6272253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차트 예시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:</a:t>
            </a: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삽입 </a:t>
            </a:r>
            <a:r>
              <a:rPr lang="en-US" altLang="ko-KR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&gt; </a:t>
            </a: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차트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를</a:t>
            </a: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이용하여 다양한 차트형태를 구현할 수 있습니다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표를 선택한 상태에서 </a:t>
            </a:r>
            <a:r>
              <a:rPr lang="ko-KR" altLang="en-US" sz="1300" b="1" spc="-3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오른클릭을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한 뒤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데이터 편집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을 클릭하여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실제 내용과 수치를 편집해 사용할 수 있습니다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395536" y="404267"/>
            <a:ext cx="8229600" cy="114300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mtClean="0">
                <a:solidFill>
                  <a:schemeClr val="bg1"/>
                </a:solidFill>
              </a:rPr>
              <a:t>차트</a:t>
            </a:r>
            <a:endParaRPr lang="ko-KR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3C45F53-791E-4765-9645-A480124BFFE6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1" name="차트 10"/>
          <p:cNvGraphicFramePr/>
          <p:nvPr/>
        </p:nvGraphicFramePr>
        <p:xfrm>
          <a:off x="414308" y="2521465"/>
          <a:ext cx="4587980" cy="3681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차트 11"/>
          <p:cNvGraphicFramePr/>
          <p:nvPr/>
        </p:nvGraphicFramePr>
        <p:xfrm>
          <a:off x="4355976" y="2492896"/>
          <a:ext cx="4419601" cy="3729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76211" y="1484784"/>
            <a:ext cx="6272253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차트 예시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:</a:t>
            </a: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삽입 </a:t>
            </a:r>
            <a:r>
              <a:rPr lang="en-US" altLang="ko-KR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&gt; </a:t>
            </a: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차트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를</a:t>
            </a: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이용하여 다양한 차트형태를 구현할 수 있습니다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표를 선택한 상태에서 </a:t>
            </a:r>
            <a:r>
              <a:rPr lang="ko-KR" altLang="en-US" sz="1300" b="1" spc="-3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오른클릭을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한 뒤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데이터 편집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을 클릭하여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실제 내용과 수치를 편집해 사용할 수 있습니다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395536" y="404267"/>
            <a:ext cx="8229600" cy="864493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mtClean="0">
                <a:solidFill>
                  <a:schemeClr val="bg1"/>
                </a:solidFill>
              </a:rPr>
              <a:t>차트</a:t>
            </a:r>
            <a:endParaRPr lang="ko-KR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595959"/>
      </a:folHlink>
    </a:clrScheme>
    <a:fontScheme name="나눔명조">
      <a:majorFont>
        <a:latin typeface="나눔명조"/>
        <a:ea typeface="나눔명조"/>
        <a:cs typeface=""/>
      </a:majorFont>
      <a:minorFont>
        <a:latin typeface="나눔명조"/>
        <a:ea typeface="나눔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2123</TotalTime>
  <Words>404</Words>
  <Application>Microsoft Office PowerPoint</Application>
  <PresentationFormat>화면 슬라이드 쇼(4:3)</PresentationFormat>
  <Paragraphs>137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굴림</vt:lpstr>
      <vt:lpstr>Arial</vt:lpstr>
      <vt:lpstr>나눔명조</vt:lpstr>
      <vt:lpstr>나눔고딕</vt:lpstr>
      <vt:lpstr>맑은 고딕</vt:lpstr>
      <vt:lpstr>Wingdings</vt:lpstr>
      <vt:lpstr>Office 테마</vt:lpstr>
      <vt:lpstr>구직사이트  통합 데이터 기업 분석 - R 기반 데이터 분석 프로젝트</vt:lpstr>
      <vt:lpstr>목차</vt:lpstr>
      <vt:lpstr>페이지  제목</vt:lpstr>
      <vt:lpstr>도형</vt:lpstr>
      <vt:lpstr>페이지 제목</vt:lpstr>
      <vt:lpstr>차트</vt:lpstr>
      <vt:lpstr>차트</vt:lpstr>
      <vt:lpstr>차트</vt:lpstr>
      <vt:lpstr>차트</vt:lpstr>
      <vt:lpstr>일정</vt:lpstr>
      <vt:lpstr>표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 나눔명조R, 40pt</dc:title>
  <dc:creator>네이버 한글캠페인</dc:creator>
  <cp:lastModifiedBy>user</cp:lastModifiedBy>
  <cp:revision>11</cp:revision>
  <dcterms:created xsi:type="dcterms:W3CDTF">2011-08-23T09:33:59Z</dcterms:created>
  <dcterms:modified xsi:type="dcterms:W3CDTF">2022-04-13T00:10:10Z</dcterms:modified>
</cp:coreProperties>
</file>