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0" r:id="rId4"/>
    <p:sldId id="264" r:id="rId5"/>
    <p:sldId id="271" r:id="rId6"/>
    <p:sldId id="259" r:id="rId7"/>
    <p:sldId id="260" r:id="rId8"/>
    <p:sldId id="261" r:id="rId9"/>
    <p:sldId id="269" r:id="rId10"/>
    <p:sldId id="262" r:id="rId11"/>
    <p:sldId id="263" r:id="rId12"/>
    <p:sldId id="273" r:id="rId13"/>
    <p:sldId id="268" r:id="rId14"/>
    <p:sldId id="272" r:id="rId15"/>
    <p:sldId id="276" r:id="rId16"/>
    <p:sldId id="275" r:id="rId17"/>
    <p:sldId id="277" r:id="rId18"/>
    <p:sldId id="278" r:id="rId19"/>
    <p:sldId id="279" r:id="rId20"/>
    <p:sldId id="267" r:id="rId21"/>
  </p:sldIdLst>
  <p:sldSz cx="24384000" cy="13716000"/>
  <p:notesSz cx="6858000" cy="9144000"/>
  <p:embeddedFontLs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54" y="-3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306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@sullivanproject.io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 &amp; GitHub</a:t>
            </a:r>
            <a:r>
              <a:rPr lang="ko-KR" alt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를 활용한 회의록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발표자 </a:t>
            </a:r>
            <a:r>
              <a:rPr lang="en-US" altLang="ko-KR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박현재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2020-05-24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75" y="5254275"/>
            <a:ext cx="123927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주위를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환기하면서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정보를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전달할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때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25" y="6544025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i="0" u="none" strike="noStrike" cap="none">
                <a:solidFill>
                  <a:srgbClr val="000000"/>
                </a:solidFill>
                <a:latin typeface="Noto Sans KR"/>
                <a:ea typeface="Noto Sans KR"/>
                <a:cs typeface="Noto Sans KR"/>
                <a:sym typeface="Noto Sans KR"/>
              </a:rPr>
              <a:t>요렇게 사용해주세요</a:t>
            </a:r>
            <a:r>
              <a:rPr lang="en-US" sz="9000" i="0" u="none" strike="noStrike" cap="none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👋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4098" name="Picture 2" descr="C:\Users\user\Desktop\Darren_Hayes_Time_Machine_Tour_2007_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384" y="-558824"/>
            <a:ext cx="24770751" cy="149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4886821"/>
            <a:ext cx="18482700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타임머신처럼 과거와 현재를 오고 갈 수 있는 존재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0" y="0"/>
            <a:ext cx="24384001" cy="13716003"/>
            <a:chOff x="0" y="0"/>
            <a:chExt cx="24384001" cy="13716002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4384001" cy="13716002"/>
            </a:xfrm>
            <a:prstGeom prst="rect">
              <a:avLst/>
            </a:prstGeom>
            <a:solidFill>
              <a:srgbClr val="E5E7E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4909850" y="6521450"/>
              <a:ext cx="145644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000"/>
                <a:buFont typeface="Arial"/>
                <a:buNone/>
              </a:pPr>
              <a:r>
                <a:rPr lang="en-US" sz="3000" i="0" u="none" strike="noStrike" cap="none">
                  <a:solidFill>
                    <a:srgbClr val="6A7780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사진을 넣을 때에는, 사진의 비율이 슬라이드의 폭/높이를 넘어가게끔 늘려주세요.</a:t>
              </a:r>
              <a:endParaRPr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pic>
        <p:nvPicPr>
          <p:cNvPr id="2051" name="Picture 3" descr="C:\Users\user\Desktop\34758557183_672362e0d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05"/>
            <a:ext cx="24865408" cy="1428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75" y="5254275"/>
            <a:ext cx="123927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주위를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환기하면서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정보를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i="0" u="none" strike="noStrike" cap="none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전달할</a:t>
            </a:r>
            <a:r>
              <a:rPr lang="en-US" sz="60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때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5122" name="Picture 2" descr="C:\Users\user\Desktop\world-1081793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01" y="935781"/>
            <a:ext cx="11881320" cy="1189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4886821"/>
            <a:ext cx="18482700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언제 어디서나 내가 만든 파일을 볼 수 있는 편리한 도구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7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0" y="0"/>
            <a:ext cx="24384001" cy="13716003"/>
            <a:chOff x="0" y="0"/>
            <a:chExt cx="24384001" cy="13716002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4384001" cy="13716002"/>
            </a:xfrm>
            <a:prstGeom prst="rect">
              <a:avLst/>
            </a:prstGeom>
            <a:solidFill>
              <a:srgbClr val="E5E7E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4909850" y="6521450"/>
              <a:ext cx="145644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000"/>
                <a:buFont typeface="Arial"/>
                <a:buNone/>
              </a:pPr>
              <a:r>
                <a:rPr lang="en-US" sz="3000" i="0" u="none" strike="noStrike" cap="none">
                  <a:solidFill>
                    <a:srgbClr val="6A7780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사진을 넣을 때에는, 사진의 비율이 슬라이드의 폭/높이를 넘어가게끔 늘려주세요.</a:t>
              </a:r>
              <a:endParaRPr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pic>
        <p:nvPicPr>
          <p:cNvPr id="2051" name="Picture 3" descr="C:\Users\user\Desktop\34758557183_672362e0d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05"/>
            <a:ext cx="24865408" cy="1428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en-US" altLang="ko-KR" sz="10000" dirty="0" err="1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100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은 왜 만들어졌을까</a:t>
            </a:r>
            <a:r>
              <a:rPr lang="en-US" altLang="ko-KR" sz="100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168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0" y="0"/>
            <a:ext cx="24384001" cy="13716003"/>
            <a:chOff x="0" y="0"/>
            <a:chExt cx="24384001" cy="13716002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4384001" cy="13716002"/>
            </a:xfrm>
            <a:prstGeom prst="rect">
              <a:avLst/>
            </a:prstGeom>
            <a:solidFill>
              <a:srgbClr val="E5E7E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4909850" y="6521450"/>
              <a:ext cx="145644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000"/>
                <a:buFont typeface="Arial"/>
                <a:buNone/>
              </a:pPr>
              <a:r>
                <a:rPr lang="en-US" sz="3000" i="0" u="none" strike="noStrike" cap="none">
                  <a:solidFill>
                    <a:srgbClr val="6A7780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사진을 넣을 때에는, 사진의 비율이 슬라이드의 폭/높이를 넘어가게끔 늘려주세요.</a:t>
              </a:r>
              <a:endParaRPr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pic>
        <p:nvPicPr>
          <p:cNvPr id="7170" name="Picture 2" descr="C:\Users\user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92" y="-1476398"/>
            <a:ext cx="17281920" cy="172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요약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배웠을까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416050"/>
            <a:ext cx="15611100" cy="488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	</a:t>
            </a:r>
            <a:r>
              <a:rPr lang="en-US" sz="45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은 내가 작업한 것들을 과거와 현재로 오고 갈 수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있으며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	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내가 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이용해서 작업한 것들을 전 세계의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사람들에게 공유 할 수 있는 공간   </a:t>
            </a: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85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이 강의를 통해서</a:t>
            </a:r>
            <a:r>
              <a:rPr lang="en-US" altLang="ko-KR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..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할 수 있어질까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7304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주요기능을 알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 문법을 배울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통해 회의록을 관리 할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마크다운을 활용해서 회의록을 만들어보고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,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원격 저장소에 올려볼 수 있다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r>
              <a:rPr lang="en-US" dirty="0" smtClean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Mail:md101106@gmail.com</a:t>
            </a:r>
            <a:r>
              <a:rPr lang="en-US" sz="3500" i="0" u="sng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  <a:hlinkClick r:id="rId5"/>
              </a:rPr>
              <a:t>contact@sullivanproject.io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배울까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i="0" u="none" strike="noStrike" cap="none" dirty="0" err="1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i="0" u="none" strike="noStrike" cap="none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sz="4500" i="0" u="none" strike="noStrike" cap="none" dirty="0" err="1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i="0" u="none" strike="noStrike" cap="none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는 도대체 왜 배우는 거야</a:t>
            </a:r>
            <a:r>
              <a:rPr lang="en-US" altLang="ko-KR" sz="4500" i="0" u="none" strike="noStrike" cap="none" dirty="0" smtClean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(Markdown)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활용한 나만의 회의록 만들기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직접 이해하고 써보자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깃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가 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막힌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(?)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5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20817184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90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sz="90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90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도대체 왜 배우는 거야</a:t>
            </a:r>
            <a:r>
              <a:rPr lang="en-US" altLang="ko-KR" sz="90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는 왜 </a:t>
            </a: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배울까</a:t>
            </a:r>
            <a:r>
              <a:rPr lang="en-US" altLang="ko-KR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lang="en-US" altLang="ko-KR" sz="3500" dirty="0">
              <a:solidFill>
                <a:srgbClr val="97A1A9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은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검은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화면 👩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‍💻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어려운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것 😱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중요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하지만 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하기 </a:t>
            </a:r>
            <a:r>
              <a:rPr lang="ko-KR" alt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싫은 것 😣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		</a:t>
            </a:r>
            <a:r>
              <a:rPr lang="ko-KR" altLang="en-US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언젠가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배워야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		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되는 것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..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😐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고양이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		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10667926" y="-1"/>
            <a:ext cx="10500" cy="13716000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3075" name="Picture 3" descr="C:\Users\user\Desktop\128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69" y="4108451"/>
            <a:ext cx="10675080" cy="44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7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Clr>
                <a:srgbClr val="97A1A9"/>
              </a:buClr>
              <a:buSzPts val="3500"/>
            </a:pP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altLang="ko-KR" sz="35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35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는 왜 </a:t>
            </a:r>
            <a:r>
              <a:rPr lang="ko-KR" altLang="en-US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배울까</a:t>
            </a:r>
            <a:r>
              <a:rPr lang="en-US" altLang="ko-KR" sz="3500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lang="en-US" altLang="ko-KR" sz="3500" dirty="0">
              <a:solidFill>
                <a:srgbClr val="97A1A9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란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r>
              <a:rPr 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코드 저장소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영어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..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😱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</a:t>
            </a: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개발자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들의 사이트</a:t>
            </a: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고양이😺</a:t>
            </a: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관심 없어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…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					</a:t>
            </a:r>
            <a:endParaRPr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10667926" y="-1"/>
            <a:ext cx="10500" cy="13716000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26" name="Picture 2" descr="C:\Users\user\Desktop\asas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928" y="3019814"/>
            <a:ext cx="12834652" cy="631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0" y="0"/>
            <a:ext cx="24384001" cy="13716003"/>
            <a:chOff x="0" y="0"/>
            <a:chExt cx="24384001" cy="13716002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24384001" cy="13716002"/>
            </a:xfrm>
            <a:prstGeom prst="rect">
              <a:avLst/>
            </a:prstGeom>
            <a:solidFill>
              <a:srgbClr val="E5E7E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4909850" y="6521450"/>
              <a:ext cx="145644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000"/>
                <a:buFont typeface="Arial"/>
                <a:buNone/>
              </a:pPr>
              <a:r>
                <a:rPr lang="en-US" sz="3000" i="0" u="none" strike="noStrike" cap="none">
                  <a:solidFill>
                    <a:srgbClr val="6A7780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사진을 넣을 때에는, 사진의 비율이 슬라이드의 폭/높이를 넘어가게끔 늘려주세요.</a:t>
              </a:r>
              <a:endParaRPr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pic>
        <p:nvPicPr>
          <p:cNvPr id="2051" name="Picture 3" descr="C:\Users\user\Desktop\34758557183_672362e0d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05"/>
            <a:ext cx="24865408" cy="1428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Git-icon-bl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24" y="2249488"/>
            <a:ext cx="97536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240</Words>
  <Application>Microsoft Office PowerPoint</Application>
  <PresentationFormat>사용자 지정</PresentationFormat>
  <Paragraphs>67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Helvetica Neue Light</vt:lpstr>
      <vt:lpstr>Noto Sans KR</vt:lpstr>
      <vt:lpstr>Helvetica Neue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15</cp:revision>
  <dcterms:modified xsi:type="dcterms:W3CDTF">2020-05-24T17:01:09Z</dcterms:modified>
</cp:coreProperties>
</file>