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70" r:id="rId4"/>
    <p:sldId id="264" r:id="rId5"/>
    <p:sldId id="271" r:id="rId6"/>
    <p:sldId id="272" r:id="rId7"/>
    <p:sldId id="267" r:id="rId8"/>
  </p:sldIdLst>
  <p:sldSz cx="24384000" cy="13716000"/>
  <p:notesSz cx="6858000" cy="9144000"/>
  <p:embeddedFontLst>
    <p:embeddedFont>
      <p:font typeface="Helvetica Neue" panose="020B0604020202020204" charset="0"/>
      <p:regular r:id="rId10"/>
      <p:bold r:id="rId11"/>
      <p:italic r:id="rId12"/>
      <p:boldItalic r:id="rId13"/>
    </p:embeddedFont>
    <p:embeddedFont>
      <p:font typeface="Helvetica Neue Light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1" roundtripDataSignature="AMtx7mhXrKN6WLTKZ2uTUtJ4DgffNdaV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624" y="13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03061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body" idx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20"/>
              <a:buFont typeface="Helvetica Neue"/>
              <a:buNone/>
              <a:defRPr sz="342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body" idx="2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의제">
  <p:cSld name="의제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역서">
  <p:cSld name="내역서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중요한 사실">
  <p:cSld name="중요한 사실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body" idx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2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>
            <a:spLocks noGrp="1"/>
          </p:cNvSpPr>
          <p:nvPr>
            <p:ph type="body" idx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2"/>
          </p:nvPr>
        </p:nvSpPr>
        <p:spPr>
          <a:xfrm>
            <a:off x="1753923" y="4939860"/>
            <a:ext cx="20876153" cy="383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진 - 3장">
  <p:cSld name="사진 - 3장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Google Shape;68;p27"/>
          <p:cNvSpPr>
            <a:spLocks noGrp="1"/>
          </p:cNvSpPr>
          <p:nvPr>
            <p:ph type="pic" idx="3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27"/>
          <p:cNvSpPr>
            <a:spLocks noGrp="1"/>
          </p:cNvSpPr>
          <p:nvPr>
            <p:ph type="pic" idx="4"/>
          </p:nvPr>
        </p:nvSpPr>
        <p:spPr>
          <a:xfrm>
            <a:off x="-139700" y="495300"/>
            <a:ext cx="16611600" cy="1245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진">
  <p:cSld name="사진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8"/>
          <p:cNvSpPr>
            <a:spLocks noGrp="1"/>
          </p:cNvSpPr>
          <p:nvPr>
            <p:ph type="pic" idx="2"/>
          </p:nvPr>
        </p:nvSpPr>
        <p:spPr>
          <a:xfrm>
            <a:off x="-1333500" y="-5524500"/>
            <a:ext cx="27051001" cy="21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페이지">
  <p:cSld name="빈 페이지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>
  <p:cSld name="제목 및 구분점 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부제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사진">
  <p:cSld name="제목 및 사진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>
            <a:spLocks noGrp="1"/>
          </p:cNvSpPr>
          <p:nvPr>
            <p:ph type="pic" idx="2"/>
          </p:nvPr>
        </p:nvSpPr>
        <p:spPr>
          <a:xfrm>
            <a:off x="-1155700" y="-1295400"/>
            <a:ext cx="26746199" cy="1601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20"/>
              <a:buFont typeface="Helvetica Neue"/>
              <a:buNone/>
              <a:defRPr sz="342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3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사진 대체">
  <p:cSld name="제목 및 사진 대체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>
            <a:spLocks noGrp="1"/>
          </p:cNvSpPr>
          <p:nvPr>
            <p:ph type="pic" idx="2"/>
          </p:nvPr>
        </p:nvSpPr>
        <p:spPr>
          <a:xfrm>
            <a:off x="10972800" y="-203200"/>
            <a:ext cx="12144836" cy="141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>
  <p:cSld name="제목 및 구분점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분점">
  <p:cSld name="구분점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>
            <a:spLocks noGrp="1"/>
          </p:cNvSpPr>
          <p:nvPr>
            <p:ph type="pic" idx="3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섹션">
  <p:cSld name="섹션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>
            <a:spLocks noGrp="1"/>
          </p:cNvSpPr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전용">
  <p:cSld name="제목 전용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marR="0" lvl="0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350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-scm.com/download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atom.i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contact@sullivanproject.io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Artboard Copy 1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-99557"/>
            <a:ext cx="24384001" cy="1415845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517625" y="1934725"/>
            <a:ext cx="12008100" cy="2180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Arial"/>
              <a:buNone/>
            </a:pPr>
            <a:r>
              <a:rPr lang="en-US" sz="7500" dirty="0" smtClean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GIT &amp; GitHub</a:t>
            </a:r>
            <a:r>
              <a:rPr lang="ko-KR" altLang="en-US" sz="7500" dirty="0" smtClean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를 활용한 회의록 만들기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86" name="Google Shape;86;p1" descr="Fill 4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"/>
          <p:cNvCxnSpPr/>
          <p:nvPr/>
        </p:nvCxnSpPr>
        <p:spPr>
          <a:xfrm>
            <a:off x="7195046" y="5444475"/>
            <a:ext cx="1011983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9" name="Google Shape;89;p1"/>
          <p:cNvSpPr txBox="1"/>
          <p:nvPr/>
        </p:nvSpPr>
        <p:spPr>
          <a:xfrm>
            <a:off x="1517625" y="5063475"/>
            <a:ext cx="56775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</a:pPr>
            <a:r>
              <a:rPr lang="ko-KR" altLang="en-US" sz="3500" dirty="0" smtClean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발표자 </a:t>
            </a:r>
            <a:r>
              <a:rPr lang="en-US" altLang="ko-KR" sz="3500" dirty="0" smtClean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: </a:t>
            </a:r>
            <a:r>
              <a:rPr lang="ko-KR" altLang="en-US" sz="3500" dirty="0" smtClean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박현재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8434375" y="5063475"/>
            <a:ext cx="60828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</a:pPr>
            <a:r>
              <a:rPr lang="en-US" sz="3500" i="0" u="none" strike="noStrike" cap="none" dirty="0" smtClean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2020-05-24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i="0" u="none" strike="noStrike" cap="none" dirty="0" smtClean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이 강의를 통해서</a:t>
            </a:r>
            <a:r>
              <a:rPr lang="en-US" altLang="ko-KR" sz="3500" i="0" u="none" strike="noStrike" cap="none" dirty="0" smtClean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..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908264"/>
            <a:ext cx="10536000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무엇</a:t>
            </a:r>
            <a:r>
              <a:rPr lang="ko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을</a:t>
            </a:r>
            <a:r>
              <a:rPr lang="ko-KR" altLang="en-US" sz="6000" b="1" i="0" u="none" strike="noStrike" cap="none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6000" b="1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할 수 있어질까</a:t>
            </a:r>
            <a:r>
              <a:rPr lang="en-US" altLang="ko-KR" sz="6000" b="1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?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19200" y="4108450"/>
            <a:ext cx="15611100" cy="7304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sz="4500" dirty="0" err="1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의 주요기능을 알 수 있다</a:t>
            </a: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endParaRPr lang="en-US" altLang="ko-KR" sz="4500" dirty="0" smtClean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마크다운 문법을 배울 수 있다</a:t>
            </a: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  <a:endParaRPr lang="en-US" sz="4500" dirty="0" smtClean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endParaRPr lang="en-US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en-US" sz="4500" dirty="0" err="1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을 통해 회의록을 관리 할 수 있다</a:t>
            </a: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endParaRPr lang="en-US" altLang="ko-KR" sz="4500" dirty="0" smtClean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직접 마크다운을 활용해서 회의록을 만들어보고</a:t>
            </a: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,</a:t>
            </a:r>
          </a:p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</a:pP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 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원격 저장소에 올려볼 수 있다</a:t>
            </a: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  <a:r>
              <a:rPr lang="en-US" dirty="0" smtClean="0"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endParaRPr lang="en-US" sz="4500" dirty="0" smtClean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 flipH="1">
            <a:off x="19039573" y="0"/>
            <a:ext cx="10426" cy="13716002"/>
          </a:xfrm>
          <a:prstGeom prst="straightConnector1">
            <a:avLst/>
          </a:prstGeom>
          <a:noFill/>
          <a:ln w="25400" cap="flat" cmpd="sng">
            <a:solidFill>
              <a:srgbClr val="FE4E71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i="0" u="none" strike="noStrike" cap="none" dirty="0" smtClean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목차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908264"/>
            <a:ext cx="10536000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무엇</a:t>
            </a:r>
            <a:r>
              <a:rPr lang="ko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을</a:t>
            </a:r>
            <a:r>
              <a:rPr lang="ko-KR" altLang="en-US" sz="6000" b="1" i="0" u="none" strike="noStrike" cap="none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배울까</a:t>
            </a:r>
            <a:r>
              <a:rPr lang="en-US" altLang="ko-KR" sz="6000" b="1" i="0" u="none" strike="noStrike" cap="none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?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19200" y="4108450"/>
            <a:ext cx="15611100" cy="9385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914400" marR="0" lvl="0" indent="-9144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en-US" sz="4500" i="0" u="none" strike="noStrike" cap="none" dirty="0" err="1" smtClean="0">
                <a:solidFill>
                  <a:schemeClr val="tx1"/>
                </a:solidFill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en-US" sz="4500" i="0" u="none" strike="noStrike" cap="none" dirty="0" smtClean="0">
                <a:solidFill>
                  <a:schemeClr val="tx1"/>
                </a:solidFill>
                <a:latin typeface="Noto Sans KR"/>
                <a:ea typeface="Noto Sans KR"/>
                <a:cs typeface="Noto Sans KR"/>
                <a:sym typeface="Noto Sans KR"/>
              </a:rPr>
              <a:t> &amp; </a:t>
            </a:r>
            <a:r>
              <a:rPr lang="en-US" sz="4500" i="0" u="none" strike="noStrike" cap="none" dirty="0" err="1" smtClean="0">
                <a:solidFill>
                  <a:schemeClr val="tx1"/>
                </a:solidFill>
                <a:latin typeface="Noto Sans KR"/>
                <a:ea typeface="Noto Sans KR"/>
                <a:cs typeface="Noto Sans KR"/>
                <a:sym typeface="Noto Sans KR"/>
              </a:rPr>
              <a:t>Github</a:t>
            </a:r>
            <a:r>
              <a:rPr lang="ko-KR" altLang="en-US" sz="4500" i="0" u="none" strike="noStrike" cap="none" dirty="0" smtClean="0">
                <a:solidFill>
                  <a:schemeClr val="tx1"/>
                </a:solidFill>
                <a:latin typeface="Noto Sans KR"/>
                <a:ea typeface="Noto Sans KR"/>
                <a:cs typeface="Noto Sans KR"/>
                <a:sym typeface="Noto Sans KR"/>
              </a:rPr>
              <a:t>는 도대체 왜 배우는 거야</a:t>
            </a:r>
            <a:r>
              <a:rPr lang="en-US" altLang="ko-KR" sz="4500" i="0" u="none" strike="noStrike" cap="none" dirty="0" smtClean="0">
                <a:solidFill>
                  <a:schemeClr val="tx1"/>
                </a:solidFill>
                <a:latin typeface="Noto Sans KR"/>
                <a:ea typeface="Noto Sans KR"/>
                <a:cs typeface="Noto Sans KR"/>
                <a:sym typeface="Noto Sans KR"/>
              </a:rPr>
              <a:t>?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endParaRPr lang="en-US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4500" dirty="0" smtClean="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직접 깔아보자 </a:t>
            </a:r>
            <a:r>
              <a:rPr lang="en-US" altLang="ko-KR" sz="4500" dirty="0" smtClean="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!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endParaRPr lang="en-US" altLang="ko-KR" sz="4500" dirty="0" smtClean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마크다운</a:t>
            </a: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(Markdown)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을 활용한 나만의 회의록 만들기</a:t>
            </a: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!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en-US" altLang="ko-KR" sz="4500" dirty="0" err="1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을 직접 이해하고 써보자 </a:t>
            </a: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!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4500" dirty="0" smtClean="0">
                <a:solidFill>
                  <a:schemeClr val="tx2">
                    <a:lumMod val="75000"/>
                  </a:schemeClr>
                </a:solidFill>
                <a:latin typeface="Noto Sans KR"/>
                <a:ea typeface="Noto Sans KR"/>
                <a:cs typeface="Noto Sans KR"/>
                <a:sym typeface="Noto Sans KR"/>
              </a:rPr>
              <a:t>깃</a:t>
            </a:r>
            <a:r>
              <a:rPr lang="en-US" altLang="ko-KR" sz="4500" dirty="0" smtClean="0">
                <a:solidFill>
                  <a:schemeClr val="tx2">
                    <a:lumMod val="75000"/>
                  </a:schemeClr>
                </a:solidFill>
                <a:latin typeface="Noto Sans KR"/>
                <a:ea typeface="Noto Sans KR"/>
                <a:cs typeface="Noto Sans KR"/>
                <a:sym typeface="Noto Sans KR"/>
              </a:rPr>
              <a:t>(</a:t>
            </a:r>
            <a:r>
              <a:rPr lang="en-US" altLang="ko-KR" sz="4500" dirty="0" err="1" smtClean="0">
                <a:solidFill>
                  <a:schemeClr val="tx2">
                    <a:lumMod val="75000"/>
                  </a:schemeClr>
                </a:solidFill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en-US" altLang="ko-KR" sz="4500" dirty="0" smtClean="0">
                <a:solidFill>
                  <a:schemeClr val="tx2">
                    <a:lumMod val="75000"/>
                  </a:schemeClr>
                </a:solidFill>
                <a:latin typeface="Noto Sans KR"/>
                <a:ea typeface="Noto Sans KR"/>
                <a:cs typeface="Noto Sans KR"/>
                <a:sym typeface="Noto Sans KR"/>
              </a:rPr>
              <a:t>)</a:t>
            </a:r>
            <a:r>
              <a:rPr lang="ko-KR" altLang="en-US" sz="4500" dirty="0" smtClean="0">
                <a:solidFill>
                  <a:schemeClr val="tx2">
                    <a:lumMod val="75000"/>
                  </a:schemeClr>
                </a:solidFill>
                <a:latin typeface="Noto Sans KR"/>
                <a:ea typeface="Noto Sans KR"/>
                <a:cs typeface="Noto Sans KR"/>
                <a:sym typeface="Noto Sans KR"/>
              </a:rPr>
              <a:t>가 막힌 </a:t>
            </a:r>
            <a:r>
              <a:rPr lang="en-US" altLang="ko-KR" sz="4500" dirty="0" err="1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에 대한 팁 </a:t>
            </a: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!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endParaRPr lang="en-US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 flipH="1">
            <a:off x="19039573" y="0"/>
            <a:ext cx="10426" cy="13716002"/>
          </a:xfrm>
          <a:prstGeom prst="straightConnector1">
            <a:avLst/>
          </a:prstGeom>
          <a:noFill/>
          <a:ln w="25400" cap="flat" cmpd="sng">
            <a:solidFill>
              <a:srgbClr val="FE4E71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3573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/>
          <p:nvPr/>
        </p:nvSpPr>
        <p:spPr>
          <a:xfrm>
            <a:off x="8942688" y="6854254"/>
            <a:ext cx="15441311" cy="6861746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2F4F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2032000" y="6114206"/>
            <a:ext cx="20817184" cy="148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9000"/>
              <a:buFont typeface="Arial"/>
              <a:buNone/>
            </a:pPr>
            <a:r>
              <a:rPr lang="ko-KR" altLang="en-US" sz="9000" i="0" u="none" strike="noStrike" cap="none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직접 깔아보자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1219200" y="1066800"/>
            <a:ext cx="5343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lvl="0">
              <a:buClr>
                <a:srgbClr val="97A1A9"/>
              </a:buClr>
              <a:buSzPts val="3500"/>
            </a:pPr>
            <a:r>
              <a:rPr lang="ko-KR" altLang="en-US" sz="3500" dirty="0" smtClean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직접 깔아보자</a:t>
            </a:r>
            <a:endParaRPr lang="en-US" altLang="ko-KR" sz="3500" dirty="0">
              <a:solidFill>
                <a:srgbClr val="97A1A9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219200" y="1805325"/>
            <a:ext cx="105360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en-US" sz="6000" b="1" i="0" u="none" strike="noStrike" cap="none" dirty="0" err="1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en-US" sz="6000" b="1" i="0" u="none" strike="noStrike" cap="none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6000" b="1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을 설치해보자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219200" y="4108450"/>
            <a:ext cx="9969600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sz="4500" dirty="0" err="1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공식사이트 </a:t>
            </a: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(</a:t>
            </a:r>
            <a:r>
              <a:rPr lang="en-US" altLang="ko-KR" sz="4800" dirty="0">
                <a:hlinkClick r:id="rId4"/>
              </a:rPr>
              <a:t>https://</a:t>
            </a:r>
            <a:r>
              <a:rPr lang="en-US" altLang="ko-KR" sz="4800" dirty="0" smtClean="0">
                <a:hlinkClick r:id="rId4"/>
              </a:rPr>
              <a:t>git-scm.com/downloads</a:t>
            </a:r>
            <a:r>
              <a:rPr lang="en-US" altLang="ko-KR" sz="4800" dirty="0" smtClean="0"/>
              <a:t>) </a:t>
            </a:r>
            <a:r>
              <a:rPr lang="ko-KR" altLang="en-US" sz="4800" dirty="0" smtClean="0"/>
              <a:t>에서 </a:t>
            </a:r>
            <a:r>
              <a:rPr lang="en-US" altLang="ko-KR" sz="4800" dirty="0" err="1" smtClean="0"/>
              <a:t>Git</a:t>
            </a:r>
            <a:r>
              <a:rPr lang="ko-KR" altLang="en-US" sz="4800" dirty="0" smtClean="0"/>
              <a:t>을 설치 할 수 있다</a:t>
            </a:r>
            <a:r>
              <a:rPr lang="en-US" altLang="ko-KR" sz="4800" dirty="0" smtClean="0"/>
              <a:t>.</a:t>
            </a:r>
            <a:r>
              <a:rPr 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					</a:t>
            </a:r>
            <a:endParaRPr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cxnSp>
        <p:nvCxnSpPr>
          <p:cNvPr id="124" name="Google Shape;124;p4"/>
          <p:cNvCxnSpPr/>
          <p:nvPr/>
        </p:nvCxnSpPr>
        <p:spPr>
          <a:xfrm flipH="1">
            <a:off x="10667926" y="-1"/>
            <a:ext cx="10500" cy="13716000"/>
          </a:xfrm>
          <a:prstGeom prst="straightConnector1">
            <a:avLst/>
          </a:prstGeom>
          <a:noFill/>
          <a:ln w="25400" cap="flat" cmpd="sng">
            <a:solidFill>
              <a:srgbClr val="FE4E71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8" t="8525" r="24060" b="12063"/>
          <a:stretch/>
        </p:blipFill>
        <p:spPr bwMode="auto">
          <a:xfrm>
            <a:off x="11216878" y="1779057"/>
            <a:ext cx="12197024" cy="102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11188800" y="881336"/>
            <a:ext cx="7629059" cy="2592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76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1219200" y="1066800"/>
            <a:ext cx="5343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lvl="0">
              <a:buClr>
                <a:srgbClr val="97A1A9"/>
              </a:buClr>
              <a:buSzPts val="3500"/>
            </a:pPr>
            <a:r>
              <a:rPr lang="ko-KR" altLang="en-US" sz="3500" dirty="0" smtClean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직접 깔아보자</a:t>
            </a:r>
            <a:endParaRPr lang="en-US" altLang="ko-KR" sz="3500" dirty="0">
              <a:solidFill>
                <a:srgbClr val="97A1A9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219200" y="1805325"/>
            <a:ext cx="105360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en-US" sz="6000" b="1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Atom</a:t>
            </a:r>
            <a:r>
              <a:rPr lang="ko-KR" altLang="en-US" sz="6000" b="1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을 깔아보자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219200" y="4108450"/>
            <a:ext cx="9969600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Atom</a:t>
            </a:r>
            <a:r>
              <a:rPr 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공식사이트 </a:t>
            </a: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(</a:t>
            </a:r>
            <a:r>
              <a:rPr lang="en-US" altLang="ko-KR" sz="4800" dirty="0">
                <a:hlinkClick r:id="rId4"/>
              </a:rPr>
              <a:t>https://atom.io/</a:t>
            </a:r>
            <a:r>
              <a:rPr lang="en-US" altLang="ko-KR" sz="4800" dirty="0" smtClean="0"/>
              <a:t>) </a:t>
            </a:r>
            <a:r>
              <a:rPr lang="ko-KR" altLang="en-US" sz="4800" dirty="0" smtClean="0"/>
              <a:t>에서 </a:t>
            </a:r>
            <a:r>
              <a:rPr lang="en-US" altLang="ko-KR" sz="4800" dirty="0" smtClean="0"/>
              <a:t>Atom</a:t>
            </a:r>
            <a:r>
              <a:rPr lang="ko-KR" altLang="en-US" sz="4800" dirty="0" smtClean="0"/>
              <a:t>을 설치 할 수 있다</a:t>
            </a:r>
            <a:r>
              <a:rPr lang="en-US" altLang="ko-KR" sz="4800" dirty="0" smtClean="0"/>
              <a:t>.</a:t>
            </a:r>
            <a:r>
              <a:rPr 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	</a:t>
            </a:r>
            <a:endParaRPr lang="en-US" sz="4500" dirty="0" smtClean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lvl="0">
              <a:lnSpc>
                <a:spcPct val="130000"/>
              </a:lnSpc>
              <a:buClr>
                <a:srgbClr val="111518"/>
              </a:buClr>
              <a:buSzPts val="4500"/>
            </a:pPr>
            <a:endParaRPr lang="en-US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lvl="0"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Atom : Markdown editor 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용도로</a:t>
            </a:r>
            <a:endParaRPr lang="en-US" altLang="ko-KR" sz="4500" dirty="0" smtClean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lvl="0"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사용 예정</a:t>
            </a:r>
            <a:r>
              <a:rPr 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				</a:t>
            </a:r>
            <a:endParaRPr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cxnSp>
        <p:nvCxnSpPr>
          <p:cNvPr id="124" name="Google Shape;124;p4"/>
          <p:cNvCxnSpPr/>
          <p:nvPr/>
        </p:nvCxnSpPr>
        <p:spPr>
          <a:xfrm flipH="1">
            <a:off x="10667926" y="-1"/>
            <a:ext cx="10500" cy="13716000"/>
          </a:xfrm>
          <a:prstGeom prst="straightConnector1">
            <a:avLst/>
          </a:prstGeom>
          <a:noFill/>
          <a:ln w="25400" cap="flat" cmpd="sng">
            <a:solidFill>
              <a:srgbClr val="FE4E71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8" t="7500" r="24669"/>
          <a:stretch/>
        </p:blipFill>
        <p:spPr bwMode="auto">
          <a:xfrm>
            <a:off x="11188800" y="1193637"/>
            <a:ext cx="13033448" cy="1149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11188800" y="881336"/>
            <a:ext cx="9500144" cy="5544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49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2" descr="Artboard Copy 1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-99557"/>
            <a:ext cx="24384001" cy="14158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2" descr="Fill 4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2"/>
          <p:cNvSpPr txBox="1"/>
          <p:nvPr/>
        </p:nvSpPr>
        <p:spPr>
          <a:xfrm>
            <a:off x="1517625" y="1934725"/>
            <a:ext cx="6663600" cy="15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Arial"/>
              <a:buNone/>
            </a:pPr>
            <a:r>
              <a:rPr lang="en-US" sz="7500" i="0" u="none" strike="noStrike" cap="none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감사합니다 👍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81" name="Google Shape;181;p12"/>
          <p:cNvSpPr txBox="1"/>
          <p:nvPr/>
        </p:nvSpPr>
        <p:spPr>
          <a:xfrm>
            <a:off x="1517625" y="3730075"/>
            <a:ext cx="10591800" cy="150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</a:pPr>
            <a:r>
              <a:rPr lang="en-US" sz="3500" dirty="0" smtClean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Mail:md101106@gmail.com</a:t>
            </a:r>
            <a:r>
              <a:rPr lang="en-US" sz="3500" i="0" u="sng" strike="noStrike" cap="none" dirty="0" smtClean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  <a:hlinkClick r:id="rId5"/>
              </a:rPr>
              <a:t>contact@sullivanproject.io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148</Words>
  <Application>Microsoft Office PowerPoint</Application>
  <PresentationFormat>사용자 지정</PresentationFormat>
  <Paragraphs>36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굴림</vt:lpstr>
      <vt:lpstr>Arial</vt:lpstr>
      <vt:lpstr>Helvetica Neue</vt:lpstr>
      <vt:lpstr>Helvetica Neue Light</vt:lpstr>
      <vt:lpstr>Noto Sans KR</vt:lpstr>
      <vt:lpstr>21_BasicWhite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Windows 사용자</cp:lastModifiedBy>
  <cp:revision>15</cp:revision>
  <dcterms:modified xsi:type="dcterms:W3CDTF">2020-05-24T13:36:56Z</dcterms:modified>
</cp:coreProperties>
</file>