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70" r:id="rId4"/>
    <p:sldId id="264" r:id="rId5"/>
    <p:sldId id="267" r:id="rId6"/>
  </p:sldIdLst>
  <p:sldSz cx="24384000" cy="13716000"/>
  <p:notesSz cx="6858000" cy="9144000"/>
  <p:embeddedFontLst>
    <p:embeddedFont>
      <p:font typeface="Helvetica Neue Light" panose="020B0604020202020204" charset="0"/>
      <p:regular r:id="rId8"/>
      <p:bold r:id="rId9"/>
      <p:italic r:id="rId10"/>
      <p:boldItalic r:id="rId11"/>
    </p:embeddedFont>
    <p:embeddedFont>
      <p:font typeface="Helvetica Neu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54" y="-3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3061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ontact@sullivanproject.io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17625" y="1934725"/>
            <a:ext cx="12008100" cy="218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GIT &amp; GitHub</a:t>
            </a:r>
            <a:r>
              <a:rPr lang="ko-KR" altLang="en-US" sz="7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를 활용한 회의록 만들기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"/>
          <p:cNvCxnSpPr/>
          <p:nvPr/>
        </p:nvCxnSpPr>
        <p:spPr>
          <a:xfrm>
            <a:off x="7195046" y="5444475"/>
            <a:ext cx="1011983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1517625" y="5063475"/>
            <a:ext cx="56775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ko-KR" alt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발표자 </a:t>
            </a:r>
            <a:r>
              <a:rPr lang="en-US" altLang="ko-KR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: </a:t>
            </a:r>
            <a:r>
              <a:rPr lang="ko-KR" alt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박현재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434375" y="5063475"/>
            <a:ext cx="60828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i="0" u="none" strike="noStrike" cap="none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2020-05-24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이 강의를 통해서</a:t>
            </a:r>
            <a:r>
              <a:rPr lang="en-US" altLang="ko-KR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..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무엇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</a:t>
            </a:r>
            <a:r>
              <a:rPr lang="ko-KR" alt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할 수 있어질까</a:t>
            </a:r>
            <a:r>
              <a:rPr lang="en-US" altLang="ko-KR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730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 주요기능을 알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마크다운 문법을 배울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통해 회의록을 관리 할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직접 마크다운을 활용해서 회의록을 만들어보고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원격 저장소에 올려볼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r>
              <a:rPr lang="en-US" dirty="0" smtClean="0"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목차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무엇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</a:t>
            </a:r>
            <a:r>
              <a:rPr lang="ko-KR" alt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배울까</a:t>
            </a:r>
            <a:r>
              <a:rPr lang="en-US" altLang="ko-KR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938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i="0" u="none" strike="noStrike" cap="none" dirty="0" err="1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sz="4500" i="0" u="none" strike="noStrike" cap="none" dirty="0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 &amp; </a:t>
            </a:r>
            <a:r>
              <a:rPr lang="en-US" sz="4500" i="0" u="none" strike="noStrike" cap="none" dirty="0" err="1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4500" i="0" u="none" strike="noStrike" cap="none" dirty="0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는 도대체 왜 배우는 거야</a:t>
            </a:r>
            <a:r>
              <a:rPr lang="en-US" altLang="ko-KR" sz="4500" i="0" u="none" strike="noStrike" cap="none" dirty="0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직접 깔아보자 </a:t>
            </a:r>
            <a:r>
              <a:rPr lang="en-US" altLang="ko-KR" sz="4500" dirty="0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500" dirty="0" smtClean="0">
                <a:solidFill>
                  <a:schemeClr val="accent5"/>
                </a:solidFill>
                <a:latin typeface="Noto Sans KR"/>
                <a:ea typeface="Noto Sans KR"/>
                <a:cs typeface="Noto Sans KR"/>
                <a:sym typeface="Noto Sans KR"/>
              </a:rPr>
              <a:t>마크다운</a:t>
            </a:r>
            <a:r>
              <a:rPr lang="en-US" altLang="ko-KR" sz="4500" dirty="0" smtClean="0">
                <a:solidFill>
                  <a:schemeClr val="accent5"/>
                </a:solidFill>
                <a:latin typeface="Noto Sans KR"/>
                <a:ea typeface="Noto Sans KR"/>
                <a:cs typeface="Noto Sans KR"/>
                <a:sym typeface="Noto Sans KR"/>
              </a:rPr>
              <a:t>(Markdown)</a:t>
            </a:r>
            <a:r>
              <a:rPr lang="ko-KR" altLang="en-US" sz="4500" dirty="0" smtClean="0">
                <a:solidFill>
                  <a:schemeClr val="accent5"/>
                </a:solidFill>
                <a:latin typeface="Noto Sans KR"/>
                <a:ea typeface="Noto Sans KR"/>
                <a:cs typeface="Noto Sans KR"/>
                <a:sym typeface="Noto Sans KR"/>
              </a:rPr>
              <a:t>을 활용한 나만의 회의록 만들기</a:t>
            </a:r>
            <a:r>
              <a:rPr lang="en-US" altLang="ko-KR" sz="4500" dirty="0" smtClean="0">
                <a:solidFill>
                  <a:schemeClr val="accent5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altLang="ko-KR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직접 이해하고 써보자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깃</a:t>
            </a:r>
            <a:r>
              <a:rPr lang="en-US" altLang="ko-KR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en-US" altLang="ko-KR" sz="4500" dirty="0" err="1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altLang="ko-KR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가 막힌 </a:t>
            </a:r>
            <a:r>
              <a:rPr lang="en-US" altLang="ko-KR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 대한 팁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357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8942688" y="6854254"/>
            <a:ext cx="15441311" cy="686174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4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2032000" y="6114206"/>
            <a:ext cx="20817184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en-US" altLang="ko-KR" sz="9000" dirty="0" smtClean="0">
                <a:solidFill>
                  <a:schemeClr val="accent5"/>
                </a:solidFill>
                <a:latin typeface="Noto Sans KR"/>
                <a:ea typeface="Noto Sans KR"/>
                <a:cs typeface="Noto Sans KR"/>
                <a:sym typeface="Noto Sans KR"/>
              </a:rPr>
              <a:t>Markdown</a:t>
            </a:r>
            <a:r>
              <a:rPr lang="ko-KR" altLang="en-US" sz="90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활용한 회의록 제작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1517625" y="1934725"/>
            <a:ext cx="66636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i="0" u="none" strike="noStrike" cap="none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감사합니다 👍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517625" y="3730075"/>
            <a:ext cx="10591800" cy="150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Mail:md101106@gmail.com</a:t>
            </a:r>
            <a:r>
              <a:rPr lang="en-US" sz="3500" i="0" u="sng" strike="noStrike" cap="none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  <a:hlinkClick r:id="rId5"/>
              </a:rPr>
              <a:t>contact@sullivanproject.io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111</Words>
  <Application>Microsoft Office PowerPoint</Application>
  <PresentationFormat>사용자 지정</PresentationFormat>
  <Paragraphs>27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Arial</vt:lpstr>
      <vt:lpstr>Helvetica Neue Light</vt:lpstr>
      <vt:lpstr>Noto Sans KR</vt:lpstr>
      <vt:lpstr>Helvetica Neue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16</cp:revision>
  <dcterms:modified xsi:type="dcterms:W3CDTF">2020-05-24T15:10:03Z</dcterms:modified>
</cp:coreProperties>
</file>