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64" r:id="rId4"/>
    <p:sldId id="270" r:id="rId5"/>
    <p:sldId id="281" r:id="rId6"/>
    <p:sldId id="284" r:id="rId7"/>
    <p:sldId id="282" r:id="rId8"/>
    <p:sldId id="283" r:id="rId9"/>
    <p:sldId id="285" r:id="rId10"/>
    <p:sldId id="261" r:id="rId11"/>
    <p:sldId id="267" r:id="rId12"/>
  </p:sldIdLst>
  <p:sldSz cx="24384000" cy="13716000"/>
  <p:notesSz cx="6858000" cy="9144000"/>
  <p:embeddedFontLs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624" y="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3061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ontact@sullivanproject.io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1934725"/>
            <a:ext cx="12008100" cy="218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GIT &amp; GitHub</a:t>
            </a:r>
            <a:r>
              <a:rPr lang="ko-KR" altLang="en-US" sz="7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를 활용한 회의록 만들기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"/>
          <p:cNvCxnSpPr/>
          <p:nvPr/>
        </p:nvCxnSpPr>
        <p:spPr>
          <a:xfrm>
            <a:off x="7195046" y="5444475"/>
            <a:ext cx="1011983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1517625" y="5063475"/>
            <a:ext cx="56775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발표자 </a:t>
            </a:r>
            <a:r>
              <a:rPr lang="en-US" altLang="ko-KR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: </a:t>
            </a:r>
            <a:r>
              <a:rPr lang="ko-KR" alt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박현재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434375" y="5063475"/>
            <a:ext cx="60828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i="0" u="none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2020-05-24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5" y="1934725"/>
            <a:ext cx="66636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517625" y="3730075"/>
            <a:ext cx="10591800" cy="150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Mail:md101106@gmail.com</a:t>
            </a:r>
            <a:r>
              <a:rPr lang="en-US" sz="3500" i="0" u="sng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  <a:hlinkClick r:id="rId5"/>
              </a:rPr>
              <a:t>contact@sullivanproject.io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목차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무엇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</a:t>
            </a:r>
            <a:r>
              <a:rPr lang="ko-KR" alt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배울까</a:t>
            </a:r>
            <a:r>
              <a:rPr lang="en-US" altLang="ko-KR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938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45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&amp; </a:t>
            </a:r>
            <a:r>
              <a:rPr lang="en-US" sz="4500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는 도대체 왜 배우는 거야</a:t>
            </a: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깔아보자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마크다운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(Markdown)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활용한 나만의 회의록 만들기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altLang="ko-KR" sz="4500" dirty="0" err="1" smtClean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을 직접 이해하고 써보자 </a:t>
            </a:r>
            <a:r>
              <a:rPr lang="en-US" altLang="ko-KR" sz="4500" dirty="0" smtClean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깃</a:t>
            </a:r>
            <a:r>
              <a:rPr lang="en-US" altLang="ko-KR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en-US" altLang="ko-KR" sz="4500" dirty="0" err="1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가 막힌 </a:t>
            </a:r>
            <a:r>
              <a:rPr lang="en-US" altLang="ko-KR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대한 팁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226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8942688" y="6854254"/>
            <a:ext cx="15441311" cy="68617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2032000" y="6114206"/>
            <a:ext cx="20817184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en-US" sz="9000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90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직접 이해하고 써보자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목차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altLang="ko-KR" sz="6000" b="1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파일관리 상태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758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914400" lvl="0" indent="-914400">
              <a:lnSpc>
                <a:spcPct val="130000"/>
              </a:lnSpc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Untracked : 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관리대상 아님</a:t>
            </a:r>
            <a:endParaRPr lang="en-US" sz="4500" i="0" u="none" strike="noStrike" cap="none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lvl="0" indent="-914400">
              <a:lnSpc>
                <a:spcPct val="130000"/>
              </a:lnSpc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Tracked :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관리대상임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lvl="0" indent="-914400">
              <a:lnSpc>
                <a:spcPct val="130000"/>
              </a:lnSpc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altLang="ko-KR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Unstaged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: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이력저장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(Commit)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하지 못했을 때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Staged :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이력저장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(Commit)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하게 되었을 때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357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명령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어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2628984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altLang="ko-KR" sz="6000" b="1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6000" b="1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init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265712"/>
            <a:ext cx="15611100" cy="280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685800" marR="0" lvl="0" indent="-685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Tx/>
              <a:buChar char="-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기존 프로젝트를 </a:t>
            </a:r>
            <a:r>
              <a:rPr lang="en-US" altLang="ko-KR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 관리하도록 하고 싶을 때 이 명령어를 사용한다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685800" marR="0" lvl="0" indent="-685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Tx/>
              <a:buChar char="-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라는 하위 폴더를 만든다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174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명령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어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2628984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altLang="ko-KR" sz="6000" b="1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add [untracked </a:t>
            </a: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상태의 파일 이름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]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265712"/>
            <a:ext cx="15611100" cy="460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685800" marR="0" lvl="0" indent="-685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Tx/>
              <a:buChar char="-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Add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를 통해 어느 파일을 추적시킬 지 지정해줄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Tx/>
              <a:buChar char="-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add &lt;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파일이름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&gt;</a:t>
            </a: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Tx/>
              <a:buChar char="-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add .</a:t>
            </a: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Tx/>
              <a:buChar char="-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add *.</a:t>
            </a: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cpp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839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명령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어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altLang="ko-KR" sz="6000" b="1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commit –m “</a:t>
            </a: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메시지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”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265712"/>
            <a:ext cx="15611100" cy="128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게임 업데이트처럼 자신의 기록을 남길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267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명령어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1764888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altLang="ko-KR" sz="6000" b="1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push &amp; </a:t>
            </a:r>
            <a:r>
              <a:rPr lang="en-US" altLang="ko-KR" sz="6000" b="1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push origin master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265712"/>
            <a:ext cx="15611100" cy="128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로컬에 있던 파일을 원격저장소로 전송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567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명령어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1764888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altLang="ko-KR" sz="6000" b="1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-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Workflow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26" name="Picture 2" descr="C:\Users\user\Desktop\git_workflow_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6" y="3640677"/>
            <a:ext cx="14905656" cy="91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186</Words>
  <Application>Microsoft Office PowerPoint</Application>
  <PresentationFormat>사용자 지정</PresentationFormat>
  <Paragraphs>45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Noto Sans KR</vt:lpstr>
      <vt:lpstr>Helvetica Neue Light</vt:lpstr>
      <vt:lpstr>Helvetica Neue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19</cp:revision>
  <dcterms:modified xsi:type="dcterms:W3CDTF">2020-05-24T13:38:42Z</dcterms:modified>
</cp:coreProperties>
</file>