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64" r:id="rId4"/>
    <p:sldId id="270" r:id="rId5"/>
    <p:sldId id="281" r:id="rId6"/>
    <p:sldId id="282" r:id="rId7"/>
    <p:sldId id="261" r:id="rId8"/>
    <p:sldId id="267" r:id="rId9"/>
  </p:sldIdLst>
  <p:sldSz cx="24384000" cy="13716000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54" y="-3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3061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lowalk.tistory.com/24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club.tistory.com/317" TargetMode="External"/><Relationship Id="rId5" Type="http://schemas.openxmlformats.org/officeDocument/2006/relationships/hyperlink" Target="https://www.inflearn.com/course/git-and-github" TargetMode="External"/><Relationship Id="rId4" Type="http://schemas.openxmlformats.org/officeDocument/2006/relationships/hyperlink" Target="https://opentutorials.org/course/38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@sullivanproject.io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1934725"/>
            <a:ext cx="12008100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GIT &amp; GitHub</a:t>
            </a:r>
            <a:r>
              <a:rPr lang="ko-KR" altLang="en-US" sz="7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를 활용한 회의록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"/>
          <p:cNvCxnSpPr/>
          <p:nvPr/>
        </p:nvCxnSpPr>
        <p:spPr>
          <a:xfrm>
            <a:off x="7195046" y="5444475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1517625" y="5063475"/>
            <a:ext cx="56775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발표자 </a:t>
            </a:r>
            <a:r>
              <a:rPr lang="en-US" altLang="ko-KR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ko-KR" alt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박현재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4375" y="5063475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2020-05-24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목차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무엇</a:t>
            </a: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</a:t>
            </a:r>
            <a:r>
              <a:rPr lang="ko-KR" altLang="en-US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배울까</a:t>
            </a:r>
            <a:r>
              <a:rPr lang="en-US" altLang="ko-KR" sz="6000" b="1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93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914400" marR="0" lvl="0" indent="-914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&amp; </a:t>
            </a:r>
            <a:r>
              <a:rPr lang="en-US" sz="45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Github</a:t>
            </a:r>
            <a:r>
              <a:rPr lang="ko-KR" altLang="en-US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는 도대체 왜 배우는 거야</a:t>
            </a:r>
            <a:r>
              <a:rPr lang="en-US" altLang="ko-KR" sz="4500" i="0" u="none" strike="noStrike" cap="none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?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직접 깔아보자 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마크다운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(Markdown)</a:t>
            </a: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을 활용한 나만의 회의록 만들기</a:t>
            </a:r>
            <a:r>
              <a:rPr lang="en-US" altLang="ko-KR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altLang="ko-KR" sz="4500" dirty="0" err="1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을 직접 이해하고 써보자 </a:t>
            </a:r>
            <a:r>
              <a:rPr lang="en-US" altLang="ko-KR" sz="4500" dirty="0" smtClean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altLang="ko-KR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깃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en-US" altLang="ko-KR" sz="4500" dirty="0" err="1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en-US" altLang="ko-KR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r>
              <a:rPr lang="ko-KR" altLang="en-US" sz="4500" dirty="0" smtClean="0">
                <a:solidFill>
                  <a:schemeClr val="tx2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rPr>
              <a:t>가 막힌 </a:t>
            </a:r>
            <a:r>
              <a:rPr lang="en-US" altLang="ko-KR" sz="4500" dirty="0" err="1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 </a:t>
            </a:r>
            <a:r>
              <a:rPr lang="en-US" altLang="ko-KR" sz="4500" dirty="0" smtClean="0">
                <a:solidFill>
                  <a:schemeClr val="accent5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5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226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20817184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sz="9000" i="0" u="none" strike="noStrike" cap="none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90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i="0" u="none" strike="noStrike" cap="none" dirty="0" err="1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사이트 추천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6445408" cy="710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altLang="ko-KR" sz="4800" dirty="0" smtClean="0"/>
              <a:t>0. </a:t>
            </a:r>
            <a:r>
              <a:rPr lang="ko-KR" altLang="en-US" sz="4800" dirty="0" smtClean="0"/>
              <a:t>생활코딩</a:t>
            </a:r>
            <a:r>
              <a:rPr lang="en-US" altLang="ko-KR" sz="4800" dirty="0"/>
              <a:t> </a:t>
            </a:r>
            <a:r>
              <a:rPr lang="en-US" altLang="ko-KR" sz="4800" dirty="0" smtClean="0"/>
              <a:t>– GIT1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: ( </a:t>
            </a:r>
            <a:r>
              <a:rPr lang="en-US" altLang="ko-KR" sz="4800" dirty="0" smtClean="0">
                <a:hlinkClick r:id="rId4"/>
              </a:rPr>
              <a:t>https</a:t>
            </a:r>
            <a:r>
              <a:rPr lang="en-US" altLang="ko-KR" sz="4800" dirty="0">
                <a:hlinkClick r:id="rId4"/>
              </a:rPr>
              <a:t>://</a:t>
            </a:r>
            <a:r>
              <a:rPr lang="en-US" altLang="ko-KR" sz="4800" dirty="0" smtClean="0">
                <a:hlinkClick r:id="rId4"/>
              </a:rPr>
              <a:t>opentutorials.org/course/3837</a:t>
            </a:r>
            <a:r>
              <a:rPr lang="en-US" altLang="ko-KR" sz="4800" dirty="0" smtClean="0"/>
              <a:t> )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8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lvl="0" indent="-3429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dirty="0" err="1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Inflearn</a:t>
            </a:r>
            <a:r>
              <a:rPr lang="en-US" sz="45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: </a:t>
            </a:r>
            <a:r>
              <a:rPr lang="en-US" altLang="ko-KR" sz="4800" dirty="0">
                <a:hlinkClick r:id="rId5"/>
              </a:rPr>
              <a:t>https://www.inflearn.com/course/git-and-github</a:t>
            </a:r>
            <a:r>
              <a:rPr lang="en-US" altLang="ko-KR" sz="4800" dirty="0" smtClean="0">
                <a:hlinkClick r:id="rId5"/>
              </a:rPr>
              <a:t>#</a:t>
            </a:r>
            <a:endParaRPr lang="en-US" altLang="ko-KR" sz="4800" dirty="0" smtClean="0"/>
          </a:p>
          <a:p>
            <a:pPr marL="342900" lvl="0" indent="-3429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8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lvl="0" indent="-3429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en-US" sz="48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GIT</a:t>
            </a:r>
            <a:r>
              <a:rPr lang="ko-KR" altLang="en-US" sz="48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의 명령어 배워보기 </a:t>
            </a:r>
            <a:r>
              <a:rPr lang="en-US" altLang="ko-KR" sz="4800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: </a:t>
            </a:r>
            <a:r>
              <a:rPr lang="en-US" altLang="ko-KR" sz="4800" dirty="0">
                <a:hlinkClick r:id="rId6"/>
              </a:rPr>
              <a:t>https://</a:t>
            </a:r>
            <a:r>
              <a:rPr lang="en-US" altLang="ko-KR" sz="4800" dirty="0" smtClean="0">
                <a:hlinkClick r:id="rId6"/>
              </a:rPr>
              <a:t>webclub.tistory.com/317</a:t>
            </a:r>
            <a:endParaRPr lang="en-US" altLang="ko-KR" sz="4800" dirty="0" smtClean="0"/>
          </a:p>
          <a:p>
            <a:pPr marL="342900" lvl="0" indent="-3429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endParaRPr lang="en-US" sz="4800" dirty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lvl="0" indent="-342900">
              <a:lnSpc>
                <a:spcPct val="130000"/>
              </a:lnSpc>
              <a:buClr>
                <a:srgbClr val="111518"/>
              </a:buClr>
              <a:buSzPts val="4500"/>
              <a:buFont typeface="Arial"/>
              <a:buAutoNum type="arabicPeriod"/>
            </a:pPr>
            <a:r>
              <a:rPr lang="ko-KR" altLang="en-US" sz="4800" dirty="0"/>
              <a:t>깃</a:t>
            </a:r>
            <a:r>
              <a:rPr lang="en-US" altLang="ko-KR" sz="4800" dirty="0"/>
              <a:t>(?)</a:t>
            </a:r>
            <a:r>
              <a:rPr lang="ko-KR" altLang="en-US" sz="4800" dirty="0"/>
              <a:t>똥차게 좋은 </a:t>
            </a:r>
            <a:r>
              <a:rPr lang="en-US" altLang="ko-KR" sz="4800" dirty="0"/>
              <a:t>GIT </a:t>
            </a:r>
            <a:r>
              <a:rPr lang="ko-KR" altLang="en-US" sz="4800" dirty="0" smtClean="0"/>
              <a:t>기초</a:t>
            </a:r>
            <a:r>
              <a:rPr lang="en-US" altLang="ko-KR" sz="4800" dirty="0" smtClean="0"/>
              <a:t>:</a:t>
            </a:r>
            <a:r>
              <a:rPr lang="en-US" altLang="ko-KR" sz="4800" dirty="0" smtClean="0">
                <a:hlinkClick r:id="rId7"/>
              </a:rPr>
              <a:t>https://slowalk.tistory.com/2470</a:t>
            </a:r>
            <a:endParaRPr lang="en-US" sz="4500" dirty="0" smtClean="0">
              <a:solidFill>
                <a:srgbClr val="111518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AutoNum type="arabicPeriod"/>
            </a:pP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57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i="0" u="none" strike="noStrike" cap="none" dirty="0" err="1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외우기 보단 이해가 중요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6445408" cy="87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800" dirty="0">
              <a:ea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800" dirty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을 공부하면서 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을 외우게 되면 기본개념에서 파생된 기술들 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(Branch -&gt; Merge -&gt; three Way Merge …)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을 배우게 될 때 이해가 잘 안될 가능성이 있다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.</a:t>
            </a: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endParaRPr lang="en-US" sz="4800"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가능한 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을 공부하되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직접 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GUI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보단 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CLI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로 명령어를 직접 치면서 공부하면 이해가 잘 됨</a:t>
            </a:r>
            <a:endParaRPr lang="en-US" altLang="ko-KR" sz="4800" dirty="0" smtClean="0">
              <a:latin typeface="Noto Sans KR"/>
              <a:ea typeface="Noto Sans KR"/>
              <a:cs typeface="Noto Sans KR"/>
              <a:sym typeface="Noto Sans KR"/>
            </a:endParaRPr>
          </a:p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이번 강의에서 배웠던 부족한 내용이나 확장된 개념은 생활코딩</a:t>
            </a:r>
            <a:r>
              <a:rPr lang="en-US" altLang="ko-KR" sz="4800" dirty="0" smtClean="0">
                <a:latin typeface="Noto Sans KR"/>
                <a:ea typeface="Noto Sans KR"/>
                <a:cs typeface="Noto Sans KR"/>
                <a:sym typeface="Noto Sans KR"/>
              </a:rPr>
              <a:t>(GIT CLI) </a:t>
            </a:r>
            <a:r>
              <a:rPr lang="ko-KR" alt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강좌들을 통해서 공부하길 추천함</a:t>
            </a:r>
            <a:endParaRPr lang="en-US" altLang="ko-KR" sz="4800" dirty="0" smtClean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261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en-US" altLang="ko-KR" sz="3500" i="0" u="none" strike="noStrike" cap="none" dirty="0" err="1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Git</a:t>
            </a:r>
            <a:r>
              <a:rPr lang="ko-KR" altLang="en-US" sz="3500" i="0" u="none" strike="noStrike" cap="none" dirty="0" smtClean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에 대한 팁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수고하셨습니다 </a:t>
            </a:r>
            <a:r>
              <a:rPr lang="en-US" altLang="ko-KR" sz="6000" b="1" dirty="0" smtClean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6445408" cy="106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111518"/>
              </a:buClr>
              <a:buSzPts val="4500"/>
            </a:pPr>
            <a:r>
              <a:rPr lang="en-US" sz="4800" dirty="0" smtClean="0">
                <a:latin typeface="Noto Sans KR"/>
                <a:ea typeface="Noto Sans KR"/>
                <a:cs typeface="Noto Sans KR"/>
                <a:sym typeface="Noto Sans KR"/>
              </a:rPr>
              <a:t>https</a:t>
            </a:r>
            <a:r>
              <a:rPr lang="en-US" sz="4800" dirty="0">
                <a:latin typeface="Noto Sans KR"/>
                <a:ea typeface="Noto Sans KR"/>
                <a:cs typeface="Noto Sans KR"/>
                <a:sym typeface="Noto Sans KR"/>
              </a:rPr>
              <a:t>://forms.gle/yYosGRFThVm5dmiKA</a:t>
            </a:r>
            <a:endParaRPr lang="en-US" altLang="ko-KR" sz="4800" dirty="0" smtClean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19039573" y="0"/>
            <a:ext cx="10426" cy="13716002"/>
          </a:xfrm>
          <a:prstGeom prst="straightConnector1">
            <a:avLst/>
          </a:prstGeom>
          <a:noFill/>
          <a:ln w="25400" cap="flat" cmpd="sng">
            <a:solidFill>
              <a:srgbClr val="FE4E71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017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150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Mail:md101106@gmail.com</a:t>
            </a:r>
            <a:r>
              <a:rPr lang="en-US" sz="3500" i="0" u="sng" strike="noStrike" cap="none" dirty="0" smtClean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  <a:hlinkClick r:id="rId5"/>
              </a:rPr>
              <a:t>contact@sullivanproject.io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187</Words>
  <Application>Microsoft Office PowerPoint</Application>
  <PresentationFormat>사용자 지정</PresentationFormat>
  <Paragraphs>36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Helvetica Neue</vt:lpstr>
      <vt:lpstr>Noto Sans KR</vt:lpstr>
      <vt:lpstr>Helvetica Neue Light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22</cp:revision>
  <dcterms:modified xsi:type="dcterms:W3CDTF">2020-05-24T15:43:15Z</dcterms:modified>
</cp:coreProperties>
</file>