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6" d="100"/>
          <a:sy n="76" d="100"/>
        </p:scale>
        <p:origin x="72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0076A27-8146-4F75-9851-A83577C6FD8A}" type="datetime2">
              <a:rPr lang="en-US" smtClean="0"/>
              <a:t>Monday, June 29,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7822413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76A27-8146-4F75-9851-A83577C6FD8A}" type="datetime2">
              <a:rPr lang="en-US" smtClean="0"/>
              <a:t>Monday, June 29,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22502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76A27-8146-4F75-9851-A83577C6FD8A}" type="datetime2">
              <a:rPr lang="en-US" smtClean="0"/>
              <a:t>Monday, June 29,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811736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76A27-8146-4F75-9851-A83577C6FD8A}" type="datetime2">
              <a:rPr lang="en-US" smtClean="0"/>
              <a:t>Monday, June 29,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494962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0076A27-8146-4F75-9851-A83577C6FD8A}" type="datetime2">
              <a:rPr lang="en-US" smtClean="0"/>
              <a:t>Monday, June 29,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3426542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76A27-8146-4F75-9851-A83577C6FD8A}" type="datetime2">
              <a:rPr lang="en-US" smtClean="0"/>
              <a:t>Monday, June 29, 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967317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76A27-8146-4F75-9851-A83577C6FD8A}" type="datetime2">
              <a:rPr lang="en-US" smtClean="0"/>
              <a:t>Monday, June 29, 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30431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76A27-8146-4F75-9851-A83577C6FD8A}" type="datetime2">
              <a:rPr lang="en-US" smtClean="0"/>
              <a:t>Monday, June 29, 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920037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76A27-8146-4F75-9851-A83577C6FD8A}" type="datetime2">
              <a:rPr lang="en-US" smtClean="0"/>
              <a:t>Monday, June 29, 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435942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0076A27-8146-4F75-9851-A83577C6FD8A}" type="datetime2">
              <a:rPr lang="en-US" smtClean="0"/>
              <a:t>Monday, June 29, 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4923543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0076A27-8146-4F75-9851-A83577C6FD8A}" type="datetime2">
              <a:rPr lang="en-US" smtClean="0"/>
              <a:t>Monday, June 29, 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1567145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10076A27-8146-4F75-9851-A83577C6FD8A}" type="datetime2">
              <a:rPr lang="en-US" smtClean="0"/>
              <a:t>Monday, June 29,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72979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  <p:sldLayoutId id="2147483805" r:id="rId4"/>
    <p:sldLayoutId id="2147483806" r:id="rId5"/>
    <p:sldLayoutId id="2147483807" r:id="rId6"/>
    <p:sldLayoutId id="2147483808" r:id="rId7"/>
    <p:sldLayoutId id="2147483809" r:id="rId8"/>
    <p:sldLayoutId id="2147483810" r:id="rId9"/>
    <p:sldLayoutId id="2147483811" r:id="rId10"/>
    <p:sldLayoutId id="2147483812" r:id="rId11"/>
  </p:sldLayoutIdLst>
  <p:hf sldNum="0" hdr="0" ftr="0" dt="0"/>
  <p:txStyles>
    <p:titleStyle>
      <a:lvl1pPr algn="l" defTabSz="914400" rtl="0" eaLnBrk="1" latinLnBrk="1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1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987D94F-139D-4643-818A-DA85393F3BF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50000"/>
          </a:blip>
          <a:srcRect t="15728" r="-1" b="-1"/>
          <a:stretch/>
        </p:blipFill>
        <p:spPr>
          <a:xfrm>
            <a:off x="20" y="-1"/>
            <a:ext cx="12191980" cy="6857571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3864053-8E18-4272-8507-7D6EC62EC0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5000" dirty="0"/>
              <a:t>Network term project</a:t>
            </a:r>
            <a:br>
              <a:rPr lang="en-US" altLang="ko-KR" sz="5000" dirty="0"/>
            </a:br>
            <a:r>
              <a:rPr lang="en-US" altLang="ko-KR" sz="5000" dirty="0"/>
              <a:t>Topic </a:t>
            </a:r>
            <a:r>
              <a:rPr lang="en-US" altLang="ko-KR" sz="5000" dirty="0" err="1"/>
              <a:t>b_packet</a:t>
            </a:r>
            <a:r>
              <a:rPr lang="en-US" altLang="ko-KR" sz="5000" dirty="0"/>
              <a:t> capturing</a:t>
            </a:r>
            <a:endParaRPr lang="ko-KR" altLang="en-US" sz="50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D2D8792-2BF0-448E-A7FA-B8FC136E88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altLang="ko-KR" dirty="0"/>
          </a:p>
          <a:p>
            <a:r>
              <a:rPr lang="en-US" altLang="ko-KR" dirty="0"/>
              <a:t>20180038 </a:t>
            </a:r>
            <a:r>
              <a:rPr lang="ko-KR" altLang="en-US" dirty="0"/>
              <a:t>박형규</a:t>
            </a:r>
          </a:p>
        </p:txBody>
      </p:sp>
    </p:spTree>
    <p:extLst>
      <p:ext uri="{BB962C8B-B14F-4D97-AF65-F5344CB8AC3E}">
        <p14:creationId xmlns:p14="http://schemas.microsoft.com/office/powerpoint/2010/main" val="3775700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E165EA-CB1D-4269-AF80-1E548D52D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목적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65F23D-BE14-4C25-88C7-0186045F16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Libpcap</a:t>
            </a:r>
            <a:r>
              <a:rPr lang="ko-KR" altLang="en-US" dirty="0"/>
              <a:t> 이용하여 </a:t>
            </a:r>
            <a:r>
              <a:rPr lang="en-US" altLang="ko-KR" dirty="0"/>
              <a:t>simple </a:t>
            </a:r>
            <a:r>
              <a:rPr lang="en-US" altLang="ko-KR" dirty="0" err="1"/>
              <a:t>Wireshar</a:t>
            </a:r>
            <a:r>
              <a:rPr lang="en-US" altLang="ko-KR" dirty="0"/>
              <a:t> </a:t>
            </a:r>
            <a:r>
              <a:rPr lang="ko-KR" altLang="en-US" dirty="0"/>
              <a:t>구현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Adapter, IP, TCP, UDP, ICMP </a:t>
            </a:r>
            <a:r>
              <a:rPr lang="ko-KR" altLang="en-US" dirty="0"/>
              <a:t>등 활용</a:t>
            </a:r>
          </a:p>
        </p:txBody>
      </p:sp>
    </p:spTree>
    <p:extLst>
      <p:ext uri="{BB962C8B-B14F-4D97-AF65-F5344CB8AC3E}">
        <p14:creationId xmlns:p14="http://schemas.microsoft.com/office/powerpoint/2010/main" val="1374844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D3F95A-40E9-4CAD-AE59-32DABB1AB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 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1A5863-D8E1-4F2D-9B89-AC6C18D574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구조체들</a:t>
            </a:r>
            <a:endParaRPr lang="en-US" altLang="ko-KR" dirty="0"/>
          </a:p>
          <a:p>
            <a:pPr lvl="1"/>
            <a:r>
              <a:rPr lang="en-US" altLang="ko-KR" dirty="0" err="1"/>
              <a:t>Mac_address</a:t>
            </a:r>
            <a:r>
              <a:rPr lang="en-US" altLang="ko-KR" dirty="0"/>
              <a:t>, </a:t>
            </a:r>
            <a:r>
              <a:rPr lang="en-US" altLang="ko-KR" dirty="0" err="1"/>
              <a:t>ether_header</a:t>
            </a:r>
            <a:r>
              <a:rPr lang="en-US" altLang="ko-KR" dirty="0"/>
              <a:t>, </a:t>
            </a:r>
            <a:r>
              <a:rPr lang="en-US" altLang="ko-KR" dirty="0" err="1"/>
              <a:t>ip_address</a:t>
            </a:r>
            <a:r>
              <a:rPr lang="en-US" altLang="ko-KR" dirty="0"/>
              <a:t>, </a:t>
            </a:r>
            <a:r>
              <a:rPr lang="en-US" altLang="ko-KR" dirty="0" err="1"/>
              <a:t>ip_header</a:t>
            </a:r>
            <a:r>
              <a:rPr lang="en-US" altLang="ko-KR" dirty="0"/>
              <a:t>, </a:t>
            </a:r>
            <a:r>
              <a:rPr lang="en-US" altLang="ko-KR" dirty="0" err="1"/>
              <a:t>tcp_header</a:t>
            </a:r>
            <a:r>
              <a:rPr lang="en-US" altLang="ko-KR" dirty="0"/>
              <a:t>, </a:t>
            </a:r>
            <a:r>
              <a:rPr lang="en-US" altLang="ko-KR" dirty="0" err="1"/>
              <a:t>udp_header</a:t>
            </a:r>
            <a:r>
              <a:rPr lang="en-US" altLang="ko-KR" dirty="0"/>
              <a:t>, </a:t>
            </a:r>
            <a:r>
              <a:rPr lang="en-US" altLang="ko-KR" dirty="0" err="1"/>
              <a:t>icmp_header</a:t>
            </a:r>
            <a:endParaRPr lang="en-US" altLang="ko-KR" dirty="0"/>
          </a:p>
          <a:p>
            <a:r>
              <a:rPr lang="en-US" altLang="ko-KR" dirty="0"/>
              <a:t>Network</a:t>
            </a:r>
            <a:r>
              <a:rPr lang="ko-KR" altLang="en-US" dirty="0"/>
              <a:t>의 </a:t>
            </a:r>
            <a:r>
              <a:rPr lang="en-US" altLang="ko-KR" dirty="0"/>
              <a:t>Interfaces </a:t>
            </a:r>
            <a:r>
              <a:rPr lang="ko-KR" altLang="en-US" dirty="0"/>
              <a:t>나타내기</a:t>
            </a:r>
            <a:endParaRPr lang="en-US" altLang="ko-KR" dirty="0"/>
          </a:p>
          <a:p>
            <a:pPr lvl="1"/>
            <a:r>
              <a:rPr lang="en-US" altLang="ko-KR" dirty="0" err="1"/>
              <a:t>Pcap_findalldevs</a:t>
            </a:r>
            <a:r>
              <a:rPr lang="en-US" altLang="ko-KR" dirty="0"/>
              <a:t>() </a:t>
            </a:r>
            <a:r>
              <a:rPr lang="ko-KR" altLang="en-US" dirty="0"/>
              <a:t>함수 이용</a:t>
            </a:r>
            <a:r>
              <a:rPr lang="en-US" altLang="ko-KR" dirty="0"/>
              <a:t>, </a:t>
            </a:r>
            <a:r>
              <a:rPr lang="ko-KR" altLang="en-US" dirty="0"/>
              <a:t>사용자가 원하는 </a:t>
            </a:r>
            <a:r>
              <a:rPr lang="en-US" altLang="ko-KR" dirty="0"/>
              <a:t>interface </a:t>
            </a:r>
            <a:r>
              <a:rPr lang="ko-KR" altLang="en-US" dirty="0" err="1"/>
              <a:t>입력받기</a:t>
            </a:r>
            <a:endParaRPr lang="en-US" altLang="ko-KR" dirty="0"/>
          </a:p>
          <a:p>
            <a:r>
              <a:rPr lang="ko-KR" altLang="en-US" dirty="0"/>
              <a:t>특정 </a:t>
            </a:r>
            <a:r>
              <a:rPr lang="en-US" altLang="ko-KR" dirty="0"/>
              <a:t>device </a:t>
            </a:r>
            <a:r>
              <a:rPr lang="ko-KR" altLang="en-US" dirty="0"/>
              <a:t>열기</a:t>
            </a:r>
            <a:endParaRPr lang="en-US" altLang="ko-KR" dirty="0"/>
          </a:p>
          <a:p>
            <a:pPr lvl="1"/>
            <a:r>
              <a:rPr lang="en-US" altLang="ko-KR" dirty="0" err="1"/>
              <a:t>Pcap_open_live</a:t>
            </a:r>
            <a:r>
              <a:rPr lang="en-US" altLang="ko-KR" dirty="0"/>
              <a:t>()</a:t>
            </a:r>
            <a:r>
              <a:rPr lang="ko-KR" altLang="en-US" dirty="0"/>
              <a:t>함수 이용</a:t>
            </a:r>
            <a:r>
              <a:rPr lang="en-US" altLang="ko-KR" dirty="0"/>
              <a:t>, </a:t>
            </a:r>
            <a:r>
              <a:rPr lang="en-US" altLang="ko-KR" dirty="0" err="1"/>
              <a:t>pcap_compile</a:t>
            </a:r>
            <a:r>
              <a:rPr lang="en-US" altLang="ko-KR" dirty="0"/>
              <a:t>()</a:t>
            </a:r>
            <a:r>
              <a:rPr lang="ko-KR" altLang="en-US" dirty="0"/>
              <a:t>함수와 </a:t>
            </a:r>
            <a:r>
              <a:rPr lang="en-US" altLang="ko-KR" dirty="0" err="1"/>
              <a:t>pcap_setfilter</a:t>
            </a:r>
            <a:r>
              <a:rPr lang="en-US" altLang="ko-KR" dirty="0"/>
              <a:t>()</a:t>
            </a:r>
            <a:r>
              <a:rPr lang="ko-KR" altLang="en-US" dirty="0"/>
              <a:t>함수로 패킷 필터링 수행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01025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A6304D-CCC7-4446-AA8D-FADB4622F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 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FA140F-BB33-4265-BD71-C053C217AB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/>
              <a:t>패킷 캡처하기</a:t>
            </a:r>
            <a:endParaRPr lang="en-US" altLang="ko-KR" dirty="0"/>
          </a:p>
          <a:p>
            <a:pPr lvl="1"/>
            <a:r>
              <a:rPr lang="en-US" altLang="ko-KR" dirty="0" err="1"/>
              <a:t>Pcap_loop</a:t>
            </a:r>
            <a:r>
              <a:rPr lang="en-US" altLang="ko-KR" dirty="0"/>
              <a:t>() </a:t>
            </a:r>
            <a:r>
              <a:rPr lang="ko-KR" altLang="en-US" dirty="0"/>
              <a:t>함수 이용</a:t>
            </a:r>
            <a:r>
              <a:rPr lang="en-US" altLang="ko-KR" dirty="0"/>
              <a:t>, </a:t>
            </a:r>
            <a:r>
              <a:rPr lang="ko-KR" altLang="en-US" dirty="0"/>
              <a:t>패킷이 도달할 때마다 </a:t>
            </a:r>
            <a:r>
              <a:rPr lang="en-US" altLang="ko-KR" dirty="0" err="1"/>
              <a:t>packet_handler</a:t>
            </a:r>
            <a:r>
              <a:rPr lang="en-US" altLang="ko-KR" dirty="0"/>
              <a:t>() </a:t>
            </a:r>
            <a:r>
              <a:rPr lang="ko-KR" altLang="en-US" dirty="0"/>
              <a:t>함수 호출</a:t>
            </a:r>
            <a:endParaRPr lang="en-US" altLang="ko-KR" dirty="0"/>
          </a:p>
          <a:p>
            <a:r>
              <a:rPr lang="ko-KR" altLang="en-US" dirty="0"/>
              <a:t>패킷 내용 출력하기</a:t>
            </a:r>
            <a:endParaRPr lang="en-US" altLang="ko-KR" dirty="0"/>
          </a:p>
          <a:p>
            <a:pPr lvl="1"/>
            <a:r>
              <a:rPr lang="en-US" altLang="ko-KR" dirty="0"/>
              <a:t>TCP, UDP, ICMP</a:t>
            </a:r>
            <a:r>
              <a:rPr lang="ko-KR" altLang="en-US" dirty="0"/>
              <a:t>별 출력 세부사항 출력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TCP(</a:t>
            </a:r>
            <a:r>
              <a:rPr lang="ko-KR" altLang="en-US" dirty="0" err="1"/>
              <a:t>빨간배경</a:t>
            </a:r>
            <a:r>
              <a:rPr lang="en-US" altLang="ko-KR" dirty="0"/>
              <a:t>) : Arrival Time, </a:t>
            </a:r>
            <a:r>
              <a:rPr lang="en-US" altLang="ko-KR" dirty="0" err="1"/>
              <a:t>Src</a:t>
            </a:r>
            <a:r>
              <a:rPr lang="en-US" altLang="ko-KR" dirty="0"/>
              <a:t>/</a:t>
            </a:r>
            <a:r>
              <a:rPr lang="en-US" altLang="ko-KR" dirty="0" err="1"/>
              <a:t>Dest</a:t>
            </a:r>
            <a:r>
              <a:rPr lang="en-US" altLang="ko-KR" dirty="0"/>
              <a:t> Mac Address, </a:t>
            </a:r>
            <a:r>
              <a:rPr lang="en-US" altLang="ko-KR" dirty="0" err="1"/>
              <a:t>Src</a:t>
            </a:r>
            <a:r>
              <a:rPr lang="en-US" altLang="ko-KR" dirty="0"/>
              <a:t>/</a:t>
            </a:r>
            <a:r>
              <a:rPr lang="en-US" altLang="ko-KR" dirty="0" err="1"/>
              <a:t>Dest</a:t>
            </a:r>
            <a:r>
              <a:rPr lang="en-US" altLang="ko-KR" dirty="0"/>
              <a:t> IP Address, </a:t>
            </a:r>
            <a:r>
              <a:rPr lang="en-US" altLang="ko-KR" dirty="0" err="1"/>
              <a:t>Src</a:t>
            </a:r>
            <a:r>
              <a:rPr lang="en-US" altLang="ko-KR" dirty="0"/>
              <a:t>/</a:t>
            </a:r>
            <a:r>
              <a:rPr lang="en-US" altLang="ko-KR" dirty="0" err="1"/>
              <a:t>Dest</a:t>
            </a:r>
            <a:r>
              <a:rPr lang="en-US" altLang="ko-KR" dirty="0"/>
              <a:t> port num, Seq num, Ack num</a:t>
            </a:r>
          </a:p>
          <a:p>
            <a:pPr lvl="1"/>
            <a:r>
              <a:rPr lang="en-US" altLang="ko-KR" dirty="0"/>
              <a:t>UDP(</a:t>
            </a:r>
            <a:r>
              <a:rPr lang="ko-KR" altLang="en-US" dirty="0" err="1"/>
              <a:t>노란배경</a:t>
            </a:r>
            <a:r>
              <a:rPr lang="en-US" altLang="ko-KR" dirty="0"/>
              <a:t>) : Arrival Time, </a:t>
            </a:r>
            <a:r>
              <a:rPr lang="en-US" altLang="ko-KR" dirty="0" err="1"/>
              <a:t>Src</a:t>
            </a:r>
            <a:r>
              <a:rPr lang="en-US" altLang="ko-KR" dirty="0"/>
              <a:t>/</a:t>
            </a:r>
            <a:r>
              <a:rPr lang="en-US" altLang="ko-KR" dirty="0" err="1"/>
              <a:t>Dest</a:t>
            </a:r>
            <a:r>
              <a:rPr lang="en-US" altLang="ko-KR" dirty="0"/>
              <a:t> Mac Address, </a:t>
            </a:r>
            <a:r>
              <a:rPr lang="en-US" altLang="ko-KR" dirty="0" err="1"/>
              <a:t>Src</a:t>
            </a:r>
            <a:r>
              <a:rPr lang="en-US" altLang="ko-KR" dirty="0"/>
              <a:t>/</a:t>
            </a:r>
            <a:r>
              <a:rPr lang="en-US" altLang="ko-KR" dirty="0" err="1"/>
              <a:t>Dest</a:t>
            </a:r>
            <a:r>
              <a:rPr lang="en-US" altLang="ko-KR" dirty="0"/>
              <a:t> IP Address, </a:t>
            </a:r>
            <a:r>
              <a:rPr lang="en-US" altLang="ko-KR" dirty="0" err="1"/>
              <a:t>Src</a:t>
            </a:r>
            <a:r>
              <a:rPr lang="en-US" altLang="ko-KR" dirty="0"/>
              <a:t>/</a:t>
            </a:r>
            <a:r>
              <a:rPr lang="en-US" altLang="ko-KR" dirty="0" err="1"/>
              <a:t>Dest</a:t>
            </a:r>
            <a:r>
              <a:rPr lang="en-US" altLang="ko-KR" dirty="0"/>
              <a:t> port num</a:t>
            </a:r>
          </a:p>
          <a:p>
            <a:pPr lvl="1"/>
            <a:r>
              <a:rPr lang="en-US" altLang="ko-KR" dirty="0"/>
              <a:t>ICMP(</a:t>
            </a:r>
            <a:r>
              <a:rPr lang="ko-KR" altLang="en-US" dirty="0"/>
              <a:t>핑크배경</a:t>
            </a:r>
            <a:r>
              <a:rPr lang="en-US" altLang="ko-KR" dirty="0"/>
              <a:t>) : Arrival Time, </a:t>
            </a:r>
            <a:r>
              <a:rPr lang="en-US" altLang="ko-KR" dirty="0" err="1"/>
              <a:t>Src</a:t>
            </a:r>
            <a:r>
              <a:rPr lang="en-US" altLang="ko-KR" dirty="0"/>
              <a:t>/</a:t>
            </a:r>
            <a:r>
              <a:rPr lang="en-US" altLang="ko-KR" dirty="0" err="1"/>
              <a:t>Dest</a:t>
            </a:r>
            <a:r>
              <a:rPr lang="en-US" altLang="ko-KR" dirty="0"/>
              <a:t> Mac Address, </a:t>
            </a:r>
            <a:r>
              <a:rPr lang="en-US" altLang="ko-KR" dirty="0" err="1"/>
              <a:t>Src</a:t>
            </a:r>
            <a:r>
              <a:rPr lang="en-US" altLang="ko-KR" dirty="0"/>
              <a:t>/</a:t>
            </a:r>
            <a:r>
              <a:rPr lang="en-US" altLang="ko-KR" dirty="0" err="1"/>
              <a:t>Dest</a:t>
            </a:r>
            <a:r>
              <a:rPr lang="en-US" altLang="ko-KR" dirty="0"/>
              <a:t> IP Address, Type, Code</a:t>
            </a:r>
          </a:p>
          <a:p>
            <a:pPr lvl="1"/>
            <a:r>
              <a:rPr lang="en-US" altLang="ko-KR" dirty="0"/>
              <a:t>IP header but Not TCP./UDP/ICMP(</a:t>
            </a:r>
            <a:r>
              <a:rPr lang="ko-KR" altLang="en-US" dirty="0"/>
              <a:t>초록 배경</a:t>
            </a:r>
            <a:r>
              <a:rPr lang="en-US" altLang="ko-KR" dirty="0"/>
              <a:t>) : Arrival Time, </a:t>
            </a:r>
            <a:r>
              <a:rPr lang="en-US" altLang="ko-KR" dirty="0" err="1"/>
              <a:t>Src</a:t>
            </a:r>
            <a:r>
              <a:rPr lang="en-US" altLang="ko-KR" dirty="0"/>
              <a:t>/</a:t>
            </a:r>
            <a:r>
              <a:rPr lang="en-US" altLang="ko-KR" dirty="0" err="1"/>
              <a:t>Dest</a:t>
            </a:r>
            <a:r>
              <a:rPr lang="en-US" altLang="ko-KR" dirty="0"/>
              <a:t> Mac Address</a:t>
            </a:r>
          </a:p>
          <a:p>
            <a:pPr lvl="1"/>
            <a:r>
              <a:rPr lang="en-US" altLang="ko-KR" dirty="0"/>
              <a:t>Not</a:t>
            </a:r>
            <a:r>
              <a:rPr lang="ko-KR" altLang="en-US" dirty="0"/>
              <a:t> </a:t>
            </a:r>
            <a:r>
              <a:rPr lang="en-US" altLang="ko-KR" dirty="0"/>
              <a:t>IP</a:t>
            </a:r>
            <a:r>
              <a:rPr lang="ko-KR" altLang="en-US" dirty="0"/>
              <a:t> </a:t>
            </a:r>
            <a:r>
              <a:rPr lang="en-US" altLang="ko-KR" dirty="0"/>
              <a:t>header(</a:t>
            </a:r>
            <a:r>
              <a:rPr lang="ko-KR" altLang="en-US" dirty="0"/>
              <a:t>하늘색 배경</a:t>
            </a:r>
            <a:r>
              <a:rPr lang="en-US" altLang="ko-KR" dirty="0"/>
              <a:t>) : Arrival Time, </a:t>
            </a:r>
            <a:r>
              <a:rPr lang="en-US" altLang="ko-KR" dirty="0" err="1"/>
              <a:t>Src</a:t>
            </a:r>
            <a:r>
              <a:rPr lang="en-US" altLang="ko-KR" dirty="0"/>
              <a:t>/</a:t>
            </a:r>
            <a:r>
              <a:rPr lang="en-US" altLang="ko-KR" dirty="0" err="1"/>
              <a:t>Dest</a:t>
            </a:r>
            <a:r>
              <a:rPr lang="en-US" altLang="ko-KR" dirty="0"/>
              <a:t> Mac Address</a:t>
            </a:r>
          </a:p>
        </p:txBody>
      </p:sp>
    </p:spTree>
    <p:extLst>
      <p:ext uri="{BB962C8B-B14F-4D97-AF65-F5344CB8AC3E}">
        <p14:creationId xmlns:p14="http://schemas.microsoft.com/office/powerpoint/2010/main" val="11973468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EDB74E-57DD-4AB1-914B-DF8479DA2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 모습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D1CDEF-FB55-49A1-8304-B52B89F7FD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Network</a:t>
            </a:r>
            <a:r>
              <a:rPr lang="ko-KR" altLang="en-US" dirty="0"/>
              <a:t> </a:t>
            </a:r>
            <a:r>
              <a:rPr lang="en-US" altLang="ko-KR" dirty="0"/>
              <a:t>interface</a:t>
            </a:r>
            <a:r>
              <a:rPr lang="ko-KR" altLang="en-US" dirty="0"/>
              <a:t>들 모두 표시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5" name="그림 4" descr="테이블, 컴퓨터이(가) 표시된 사진&#10;&#10;자동 생성된 설명">
            <a:extLst>
              <a:ext uri="{FF2B5EF4-FFF2-40B4-BE49-F238E27FC236}">
                <a16:creationId xmlns:a16="http://schemas.microsoft.com/office/drawing/2014/main" id="{633F00F5-CEA8-4A76-B2C0-721F249C4C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868482"/>
            <a:ext cx="9210907" cy="3303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6600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7C9BF5-247E-4F20-A2C2-82C05D453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 모습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A68675-F97B-42B5-B23A-440A3FF320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TCP packet</a:t>
            </a:r>
            <a:r>
              <a:rPr lang="ko-KR" altLang="en-US" dirty="0"/>
              <a:t>들 도착 모습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5" name="그림 4" descr="일몰이(가) 표시된 사진&#10;&#10;자동 생성된 설명">
            <a:extLst>
              <a:ext uri="{FF2B5EF4-FFF2-40B4-BE49-F238E27FC236}">
                <a16:creationId xmlns:a16="http://schemas.microsoft.com/office/drawing/2014/main" id="{FF753B19-352C-4189-8450-D711128828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189" y="2797318"/>
            <a:ext cx="6010853" cy="3597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8521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CA183A-E4F6-43D0-A1A4-97E350090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 모습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1EE2F3-A0BC-4E65-A959-552D320708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TCP, UDP packet</a:t>
            </a:r>
            <a:r>
              <a:rPr lang="ko-KR" altLang="en-US" dirty="0"/>
              <a:t>들 도착 모습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D091F26-8587-4E4F-A43B-F3E57769E7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4106" y="2771923"/>
            <a:ext cx="6063788" cy="3747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0075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5C3885-6E97-4AA6-94EF-B8A02D66A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 모습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6C6EB2-8E92-4119-81D9-855B5E8BF3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TCP, UDP, Unknown(not IP header)</a:t>
            </a:r>
            <a:r>
              <a:rPr lang="ko-KR" altLang="en-US" dirty="0"/>
              <a:t> </a:t>
            </a:r>
            <a:r>
              <a:rPr lang="en-US" altLang="ko-KR" dirty="0"/>
              <a:t>packet</a:t>
            </a:r>
            <a:r>
              <a:rPr lang="ko-KR" altLang="en-US" dirty="0"/>
              <a:t>들의 도착 모습</a:t>
            </a:r>
          </a:p>
        </p:txBody>
      </p:sp>
      <p:pic>
        <p:nvPicPr>
          <p:cNvPr id="5" name="그림 4" descr="시계, 벽돌이(가) 표시된 사진&#10;&#10;자동 생성된 설명">
            <a:extLst>
              <a:ext uri="{FF2B5EF4-FFF2-40B4-BE49-F238E27FC236}">
                <a16:creationId xmlns:a16="http://schemas.microsoft.com/office/drawing/2014/main" id="{DC738274-81BD-4820-9A80-371F8D51EE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3215" y="2781383"/>
            <a:ext cx="5346099" cy="3925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760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54A53B-4F49-450A-A373-F9F594E4E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결론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BFEC92-D6EB-4325-8868-8F3C6F03E9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Simple </a:t>
            </a:r>
            <a:r>
              <a:rPr lang="en-US" altLang="ko-KR" dirty="0" err="1"/>
              <a:t>WireShark</a:t>
            </a:r>
            <a:r>
              <a:rPr lang="en-US" altLang="ko-KR" dirty="0"/>
              <a:t> </a:t>
            </a:r>
            <a:r>
              <a:rPr lang="ko-KR" altLang="en-US" dirty="0"/>
              <a:t>구현 성공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Socket: Socket type not supported </a:t>
            </a:r>
            <a:r>
              <a:rPr lang="ko-KR" altLang="en-US" dirty="0"/>
              <a:t>에러 발생 </a:t>
            </a:r>
            <a:r>
              <a:rPr lang="en-US" altLang="ko-KR" dirty="0"/>
              <a:t>-&gt; VM</a:t>
            </a:r>
            <a:r>
              <a:rPr lang="ko-KR" altLang="en-US" dirty="0"/>
              <a:t>을 통한 </a:t>
            </a:r>
            <a:r>
              <a:rPr lang="en-US" altLang="ko-KR" dirty="0"/>
              <a:t>Ubuntu</a:t>
            </a:r>
            <a:r>
              <a:rPr lang="ko-KR" altLang="en-US" dirty="0"/>
              <a:t>로 해결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Pcap_open_live</a:t>
            </a:r>
            <a:r>
              <a:rPr lang="en-US" altLang="ko-KR" dirty="0"/>
              <a:t>() </a:t>
            </a:r>
            <a:r>
              <a:rPr lang="ko-KR" altLang="en-US" dirty="0"/>
              <a:t>에러 발생 </a:t>
            </a:r>
            <a:r>
              <a:rPr lang="en-US" altLang="ko-KR" dirty="0"/>
              <a:t>-&gt; </a:t>
            </a:r>
            <a:r>
              <a:rPr lang="ko-KR" altLang="en-US" dirty="0"/>
              <a:t>‘</a:t>
            </a:r>
            <a:r>
              <a:rPr lang="en-US" altLang="ko-KR" dirty="0" err="1"/>
              <a:t>sudo</a:t>
            </a:r>
            <a:r>
              <a:rPr lang="en-US" altLang="ko-KR" dirty="0"/>
              <a:t> </a:t>
            </a:r>
            <a:r>
              <a:rPr lang="en-US" altLang="ko-KR" dirty="0" err="1"/>
              <a:t>su</a:t>
            </a:r>
            <a:r>
              <a:rPr lang="en-US" altLang="ko-KR" dirty="0"/>
              <a:t>’ </a:t>
            </a:r>
            <a:r>
              <a:rPr lang="ko-KR" altLang="en-US" dirty="0"/>
              <a:t>명령어로 관리자 권한으로 접근함으로써 해결</a:t>
            </a:r>
          </a:p>
        </p:txBody>
      </p:sp>
    </p:spTree>
    <p:extLst>
      <p:ext uri="{BB962C8B-B14F-4D97-AF65-F5344CB8AC3E}">
        <p14:creationId xmlns:p14="http://schemas.microsoft.com/office/powerpoint/2010/main" val="3209280581"/>
      </p:ext>
    </p:extLst>
  </p:cSld>
  <p:clrMapOvr>
    <a:masterClrMapping/>
  </p:clrMapOvr>
</p:sld>
</file>

<file path=ppt/theme/theme1.xml><?xml version="1.0" encoding="utf-8"?>
<a:theme xmlns:a="http://schemas.openxmlformats.org/drawingml/2006/main" name="자르기">
  <a:themeElements>
    <a:clrScheme name="자르기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자르기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자르기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TM10001105[[fn=자르기]]</Template>
  <TotalTime>14</TotalTime>
  <Words>325</Words>
  <Application>Microsoft Office PowerPoint</Application>
  <PresentationFormat>와이드스크린</PresentationFormat>
  <Paragraphs>38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1" baseType="lpstr">
      <vt:lpstr>Franklin Gothic Book</vt:lpstr>
      <vt:lpstr>자르기</vt:lpstr>
      <vt:lpstr>Network term project Topic b_packet capturing</vt:lpstr>
      <vt:lpstr>목적</vt:lpstr>
      <vt:lpstr>구현 방법</vt:lpstr>
      <vt:lpstr>구현 방법</vt:lpstr>
      <vt:lpstr>구현 모습</vt:lpstr>
      <vt:lpstr>구현 모습</vt:lpstr>
      <vt:lpstr>구현 모습</vt:lpstr>
      <vt:lpstr>구현 모습</vt:lpstr>
      <vt:lpstr>결론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term project Topic b_packet capturing</dc:title>
  <dc:creator>박형규</dc:creator>
  <cp:lastModifiedBy>박형규</cp:lastModifiedBy>
  <cp:revision>3</cp:revision>
  <dcterms:created xsi:type="dcterms:W3CDTF">2020-06-29T13:01:34Z</dcterms:created>
  <dcterms:modified xsi:type="dcterms:W3CDTF">2020-06-29T14:13:19Z</dcterms:modified>
</cp:coreProperties>
</file>