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9398044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9398044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939804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939804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3da933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3da933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61f2b0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361f2b0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61f2b0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61f2b0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61f2b0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361f2b0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61f2b0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61f2b0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61f2b0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61f2b0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3da933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3da93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61f2b0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61f2b0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 Data Selection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32300" y="3713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16102275 Park Hyun Woo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16102391 Aziz Dadabaev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17102063 Lee YooSeok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Total Stock Market Input Data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'KBondRate' is korean government bill rate.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'GM_ETF', 'SC_ETF', 'BIO_ETF', 'CAR_ETF' and  'GAS_ETF' are about USA ETF volume data.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'Exchange' and  'Dollar Index' are about currency data with Dollar and Won.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'NG_VOLUME' and  'USO_VOLUME' is for oil and gas future trading volume data.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'US_SC_SECTOR_VOLUME', 'US_BIO_SECTOR_VOLUME', 'US_CAR_SECTOR_VOLUME' , 'US_GAS_SECTOR_VOLUME' and  'US_GM_SECTOR_VOLUME'  are NYSE market each sector’s trading volume data.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 for listening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2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5832300" y="3713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16102275 Park Hyun Woo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16102391 Aziz Dadabaev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17102063 Lee YooSeok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News Data Preprocessing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New Input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News Data 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have from 2021-01-01 to present date news datas.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Firstly we have 210000 words in our news dataset. So we remove </a:t>
            </a:r>
            <a:r>
              <a:rPr lang="ko"/>
              <a:t>keyword of which </a:t>
            </a:r>
            <a:r>
              <a:rPr lang="ko"/>
              <a:t>total frequency is only 1 in our day interval.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After that  we have unique word number is 87000. So we need to remove some unnecessary word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1.</a:t>
            </a:r>
            <a:r>
              <a:rPr b="1" lang="ko"/>
              <a:t> We remove low frequency word data.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The day interval of our data is 312 days. So word that have total frequency number lower than 312 is removed from our dataset.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013" y="2756075"/>
            <a:ext cx="2047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838" y="4111025"/>
            <a:ext cx="17621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News Data Pre-processing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2.</a:t>
            </a:r>
            <a:r>
              <a:rPr b="1" lang="ko"/>
              <a:t> We remove Korean Stopword from our datasets.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chemeClr val="dk1"/>
                </a:solidFill>
              </a:rPr>
              <a:t>['아이', '시간', '각종', '자신', '시각', '여부', '즉시', '결국', '조금', '다수', '혼자', '이젠', '전자', '단지', '한마디', '남들', '얼마', '이래', '기타', '자기']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These are Stopwords and repeated often in our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Stop word list come from below 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(reference : </a:t>
            </a:r>
            <a:r>
              <a:rPr lang="ko"/>
              <a:t>https://www.ranks.nl/stopwords/korean)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638" y="2166925"/>
            <a:ext cx="13239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</a:t>
            </a:r>
            <a:r>
              <a:rPr b="1" lang="ko"/>
              <a:t>Human name </a:t>
            </a:r>
            <a:r>
              <a:rPr b="1" lang="ko"/>
              <a:t>Word Delete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Our news data set has human name column that means name included in news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We removed human name data from news keyword data set because we determined that it is not necessary for analysis of stock subject.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4.</a:t>
            </a:r>
            <a:r>
              <a:rPr b="1" lang="ko"/>
              <a:t>String that contains number Word Delete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We removed that data for analysis only korean word data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News Data Pre-processing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425" y="2790900"/>
            <a:ext cx="1162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325" y="3847300"/>
            <a:ext cx="130014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News Data Pre-processing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We calculate mutual information by using mutual_info_regressor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highlight>
                  <a:srgbClr val="FDFDFD"/>
                </a:highlight>
              </a:rPr>
              <a:t>We calculated the MI between each sector and word data. And for each sector, only large values were selected based on the MI value of 75% Quantile value.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Above values are 75% quantile value of MI in each sector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2575"/>
            <a:ext cx="5266326" cy="17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News Data Pre-processing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After previous pre-processing procedure,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We can reduce to 4704 words of our news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And then, we use correlation with each sectors for selecting meaningful word data.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5" y="1745750"/>
            <a:ext cx="8703026" cy="6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Input Data of Stock Data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add volume data of each sector in NYSE (New York Stock Exchange)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NYSE market, Semiconductor &amp; BIO &amp; CAR &amp; GAS &amp; GAME sector’s trading volume at each date is newly added to our input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GAME Sector -&gt; NYSE software sector is used.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reason why we use that sector, most game stock of NYSE is included in software sectors.  So we use that’s trading volume.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New Input Data of Stock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0" y="1319413"/>
            <a:ext cx="8352002" cy="29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