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3251" y="2772804"/>
            <a:ext cx="16107426" cy="49638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478" y="7365363"/>
            <a:ext cx="5324280" cy="7872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0478" y="2022449"/>
            <a:ext cx="5128977" cy="7872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76190" y="4304989"/>
            <a:ext cx="11333333" cy="1675735"/>
            <a:chOff x="3476190" y="4304989"/>
            <a:chExt cx="11333333" cy="1675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6190" y="4304989"/>
              <a:ext cx="11333333" cy="16757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0494" y="-43400"/>
            <a:ext cx="18295238" cy="10285714"/>
            <a:chOff x="-120494" y="-4340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494" y="-4340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1905" y="7874949"/>
            <a:ext cx="13561905" cy="18484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12443" y="4754295"/>
            <a:ext cx="9353976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67461" y="4656695"/>
            <a:ext cx="1082087" cy="972325"/>
            <a:chOff x="4067461" y="4656695"/>
            <a:chExt cx="1082087" cy="9723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7461" y="4656695"/>
              <a:ext cx="1082087" cy="972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394" y="4213796"/>
            <a:ext cx="4014117" cy="9648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5048" y="5103199"/>
            <a:ext cx="5002346" cy="46369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8619" y="4277291"/>
            <a:ext cx="3473534" cy="9648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92529" y="5103199"/>
            <a:ext cx="4357833" cy="9852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41694" y="4320691"/>
            <a:ext cx="3743825" cy="9648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43859" y="5103199"/>
            <a:ext cx="4111690" cy="18981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5665" y="1127324"/>
            <a:ext cx="2918143" cy="2918143"/>
            <a:chOff x="1265665" y="1127324"/>
            <a:chExt cx="2918143" cy="2918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5665" y="1127324"/>
              <a:ext cx="2918143" cy="2918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78739" y="1127324"/>
            <a:ext cx="2918143" cy="2918143"/>
            <a:chOff x="9778739" y="1127324"/>
            <a:chExt cx="2918143" cy="2918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8739" y="1127324"/>
              <a:ext cx="2918143" cy="2918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13184" y="1127324"/>
            <a:ext cx="2918143" cy="2918143"/>
            <a:chOff x="5613184" y="1127324"/>
            <a:chExt cx="2918143" cy="2918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3184" y="1127324"/>
              <a:ext cx="2918143" cy="2918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39458" y="1127324"/>
            <a:ext cx="2918143" cy="2918143"/>
            <a:chOff x="14039458" y="1127324"/>
            <a:chExt cx="2918143" cy="2918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39458" y="1127324"/>
              <a:ext cx="2918143" cy="2918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5665" y="959753"/>
            <a:ext cx="3085714" cy="3085714"/>
            <a:chOff x="1265665" y="959753"/>
            <a:chExt cx="3085714" cy="308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5665" y="959753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78739" y="1112857"/>
            <a:ext cx="2918143" cy="2918143"/>
            <a:chOff x="9778739" y="1112857"/>
            <a:chExt cx="2918143" cy="2918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78739" y="1112857"/>
              <a:ext cx="2918143" cy="2918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80507" y="1268373"/>
            <a:ext cx="2636046" cy="2636046"/>
            <a:chOff x="14180507" y="1268373"/>
            <a:chExt cx="2636046" cy="263604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80507" y="1268373"/>
              <a:ext cx="2636046" cy="26360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25300" y="1239440"/>
            <a:ext cx="2693912" cy="2693912"/>
            <a:chOff x="5725300" y="1239440"/>
            <a:chExt cx="2693912" cy="269391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25300" y="1239440"/>
              <a:ext cx="2693912" cy="269391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902371" y="4320691"/>
            <a:ext cx="4174191" cy="96486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020437" y="5103199"/>
            <a:ext cx="4652356" cy="14417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51490" y="-252307"/>
            <a:ext cx="7521011" cy="10864254"/>
            <a:chOff x="8051490" y="-252307"/>
            <a:chExt cx="7521011" cy="10864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051490" y="-252307"/>
              <a:ext cx="7521011" cy="1086425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2950" y="1743658"/>
            <a:ext cx="5981680" cy="1142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78730" y="2759087"/>
            <a:ext cx="8776537" cy="3539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3444" y="1829371"/>
            <a:ext cx="4693904" cy="6171429"/>
            <a:chOff x="1303444" y="1829371"/>
            <a:chExt cx="4693904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444" y="1829371"/>
              <a:ext cx="4693904" cy="6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52706" y="6598501"/>
            <a:ext cx="10092076" cy="20203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EB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35253"/>
            <a:ext cx="13777146" cy="49638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1297" y="6923049"/>
            <a:ext cx="6450481" cy="7872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12316"/>
            <a:ext cx="5246643" cy="117491"/>
            <a:chOff x="6519536" y="6412316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41231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26633"/>
            <a:ext cx="5246643" cy="117491"/>
            <a:chOff x="6519536" y="6526633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526633"/>
              <a:ext cx="524664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2021-11-09T03:26:49Z</dcterms:created>
  <dcterms:modified xsi:type="dcterms:W3CDTF">2021-11-09T03:26:49Z</dcterms:modified>
</cp:coreProperties>
</file>