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59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96086-C730-4E6A-A0ED-4516EDE2ECC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B681338-609A-448D-9215-73425CE747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3272407"/>
          </a:xfrm>
        </p:spPr>
        <p:txBody>
          <a:bodyPr/>
          <a:lstStyle/>
          <a:p>
            <a:r>
              <a:rPr lang="ko-KR" altLang="en-US" sz="3600" dirty="0" smtClean="0">
                <a:latin typeface="엘리스 디지털배움체 OTF" pitchFamily="34" charset="-127"/>
                <a:ea typeface="엘리스 디지털배움체 OTF" pitchFamily="34" charset="-127"/>
              </a:rPr>
              <a:t>화면 구현</a:t>
            </a:r>
            <a:r>
              <a:rPr lang="en-US" altLang="ko-KR" sz="3600" dirty="0" smtClean="0">
                <a:latin typeface="엘리스 디지털배움체 OTF" pitchFamily="34" charset="-127"/>
                <a:ea typeface="엘리스 디지털배움체 OTF" pitchFamily="34" charset="-127"/>
              </a:rPr>
              <a:t>_</a:t>
            </a:r>
            <a:r>
              <a:rPr lang="ko-KR" altLang="en-US" sz="3600" dirty="0" smtClean="0">
                <a:latin typeface="엘리스 디지털배움체 OTF" pitchFamily="34" charset="-127"/>
                <a:ea typeface="엘리스 디지털배움체 OTF" pitchFamily="34" charset="-127"/>
              </a:rPr>
              <a:t>박인택</a:t>
            </a:r>
            <a:endParaRPr lang="ko-KR" altLang="en-US" sz="3600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72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검</a:t>
            </a:r>
            <a:r>
              <a:rPr lang="ko-KR" altLang="en-US" sz="3000" dirty="0">
                <a:latin typeface="엘리스 디지털배움체 OTF" pitchFamily="34" charset="-127"/>
                <a:ea typeface="엘리스 디지털배움체 OTF" pitchFamily="34" charset="-127"/>
              </a:rPr>
              <a:t>색</a:t>
            </a:r>
            <a:r>
              <a:rPr lang="en-US" altLang="ko-KR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,</a:t>
            </a:r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상세정</a:t>
            </a:r>
            <a:r>
              <a:rPr lang="ko-KR" altLang="en-US" sz="3000" dirty="0">
                <a:latin typeface="엘리스 디지털배움체 OTF" pitchFamily="34" charset="-127"/>
                <a:ea typeface="엘리스 디지털배움체 OTF" pitchFamily="34" charset="-127"/>
              </a:rPr>
              <a:t>보</a:t>
            </a:r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1" y="764704"/>
            <a:ext cx="8369161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로그인 성공</a:t>
            </a:r>
            <a:r>
              <a:rPr lang="en-US" altLang="ko-KR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,</a:t>
            </a:r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실</a:t>
            </a:r>
            <a:r>
              <a:rPr lang="ko-KR" altLang="en-US" sz="3000" dirty="0">
                <a:latin typeface="엘리스 디지털배움체 OTF" pitchFamily="34" charset="-127"/>
                <a:ea typeface="엘리스 디지털배움체 OTF" pitchFamily="34" charset="-127"/>
              </a:rPr>
              <a:t>패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4" y="1052736"/>
            <a:ext cx="3751666" cy="2088232"/>
          </a:xfrm>
        </p:spPr>
      </p:pic>
      <p:pic>
        <p:nvPicPr>
          <p:cNvPr id="15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3" y="3645024"/>
            <a:ext cx="3778503" cy="2482337"/>
          </a:xfrm>
          <a:prstGeom prst="rect">
            <a:avLst/>
          </a:prstGeom>
        </p:spPr>
      </p:pic>
      <p:pic>
        <p:nvPicPr>
          <p:cNvPr id="1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52736"/>
            <a:ext cx="3643868" cy="2088232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3645024"/>
            <a:ext cx="3643868" cy="248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3581" y="10753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엘리스 디지털배움체 OTF" pitchFamily="34" charset="-127"/>
                <a:ea typeface="엘리스 디지털배움체 OTF" pitchFamily="34" charset="-127"/>
              </a:rPr>
              <a:t>1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1958" y="10759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엘리스 디지털배움체 OTF" pitchFamily="34" charset="-127"/>
                <a:ea typeface="엘리스 디지털배움체 OTF" pitchFamily="34" charset="-127"/>
              </a:rPr>
              <a:t>2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528" y="36944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엘리스 디지털배움체 OTF" pitchFamily="34" charset="-127"/>
                <a:ea typeface="엘리스 디지털배움체 OTF" pitchFamily="34" charset="-127"/>
              </a:rPr>
              <a:t>3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1958" y="369448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엘리스 디지털배움체 OTF" pitchFamily="34" charset="-127"/>
                <a:ea typeface="엘리스 디지털배움체 OTF" pitchFamily="34" charset="-127"/>
              </a:rPr>
              <a:t>4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03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052736"/>
            <a:ext cx="3874182" cy="4608512"/>
          </a:xfr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로그인 </a:t>
            </a:r>
            <a:endParaRPr lang="ko-KR" altLang="en-US" sz="3000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pic>
        <p:nvPicPr>
          <p:cNvPr id="3074" name="Picture 2" descr="C:\Users\User\Pictures\Screenshots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3816424" cy="45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회원등록</a:t>
            </a:r>
            <a:r>
              <a:rPr lang="en-US" altLang="ko-KR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,</a:t>
            </a:r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트레이너등록</a:t>
            </a:r>
            <a:endParaRPr lang="ko-KR" altLang="en-US" sz="3000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3718206" cy="2448272"/>
          </a:xfr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45024"/>
            <a:ext cx="3744416" cy="2808312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80" y="1052736"/>
            <a:ext cx="3623028" cy="2376264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880" y="3645024"/>
            <a:ext cx="362302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3581" y="10753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엘리스 디지털배움체 OTF" pitchFamily="34" charset="-127"/>
                <a:ea typeface="엘리스 디지털배움체 OTF" pitchFamily="34" charset="-127"/>
              </a:rPr>
              <a:t>1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1958" y="10759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엘리스 디지털배움체 OTF" pitchFamily="34" charset="-127"/>
                <a:ea typeface="엘리스 디지털배움체 OTF" pitchFamily="34" charset="-127"/>
              </a:rPr>
              <a:t>2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528" y="36944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엘리스 디지털배움체 OTF" pitchFamily="34" charset="-127"/>
                <a:ea typeface="엘리스 디지털배움체 OTF" pitchFamily="34" charset="-127"/>
              </a:rPr>
              <a:t>3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1958" y="369448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엘리스 디지털배움체 OTF" pitchFamily="34" charset="-127"/>
                <a:ea typeface="엘리스 디지털배움체 OTF" pitchFamily="34" charset="-127"/>
              </a:rPr>
              <a:t>4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0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4" y="1206044"/>
            <a:ext cx="2571569" cy="288032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회원등록</a:t>
            </a:r>
            <a:r>
              <a:rPr lang="en-US" altLang="ko-KR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,</a:t>
            </a:r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트레이너등록</a:t>
            </a:r>
            <a:endParaRPr lang="ko-KR" altLang="en-US" sz="3000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69" y="1194647"/>
            <a:ext cx="2736304" cy="2787658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221088"/>
            <a:ext cx="2919980" cy="2338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8367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회원정보등록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43781" y="43651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트레이</a:t>
            </a:r>
            <a:r>
              <a:rPr lang="ko-KR" altLang="en-US" dirty="0"/>
              <a:t>너</a:t>
            </a:r>
            <a:r>
              <a:rPr lang="ko-KR" altLang="en-US" dirty="0" smtClean="0"/>
              <a:t>정보등록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572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회원등록</a:t>
            </a:r>
            <a:r>
              <a:rPr lang="en-US" altLang="ko-KR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,</a:t>
            </a:r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트레이너등록</a:t>
            </a:r>
            <a:endParaRPr lang="ko-KR" altLang="en-US" sz="3000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pic>
        <p:nvPicPr>
          <p:cNvPr id="5" name="Picture 3" descr="C:\Users\User\Pictures\Screenshot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85974"/>
            <a:ext cx="3096344" cy="563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Pictures\Screenshots\11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6" y="692696"/>
            <a:ext cx="508360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7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검</a:t>
            </a:r>
            <a:r>
              <a:rPr lang="ko-KR" altLang="en-US" sz="3000" dirty="0">
                <a:latin typeface="엘리스 디지털배움체 OTF" pitchFamily="34" charset="-127"/>
                <a:ea typeface="엘리스 디지털배움체 OTF" pitchFamily="34" charset="-127"/>
              </a:rPr>
              <a:t>색</a:t>
            </a:r>
            <a:r>
              <a:rPr lang="en-US" altLang="ko-KR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,</a:t>
            </a:r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상세정</a:t>
            </a:r>
            <a:r>
              <a:rPr lang="ko-KR" altLang="en-US" sz="3000" dirty="0">
                <a:latin typeface="엘리스 디지털배움체 OTF" pitchFamily="34" charset="-127"/>
                <a:ea typeface="엘리스 디지털배움체 OTF" pitchFamily="34" charset="-127"/>
              </a:rPr>
              <a:t>보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" y="1052736"/>
            <a:ext cx="3868732" cy="2448272"/>
          </a:xfr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" y="3877074"/>
            <a:ext cx="3868732" cy="2576262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80" y="1062444"/>
            <a:ext cx="3723576" cy="2438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581" y="10753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엘리스 디지털배움체 OTF" pitchFamily="34" charset="-127"/>
                <a:ea typeface="엘리스 디지털배움체 OTF" pitchFamily="34" charset="-127"/>
              </a:rPr>
              <a:t>1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1958" y="10759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엘리스 디지털배움체 OTF" pitchFamily="34" charset="-127"/>
                <a:ea typeface="엘리스 디지털배움체 OTF" pitchFamily="34" charset="-127"/>
              </a:rPr>
              <a:t>2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528" y="36944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엘리스 디지털배움체 OTF" pitchFamily="34" charset="-127"/>
                <a:ea typeface="엘리스 디지털배움체 OTF" pitchFamily="34" charset="-127"/>
              </a:rPr>
              <a:t>3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1958" y="369448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엘리스 디지털배움체 OTF" pitchFamily="34" charset="-127"/>
                <a:ea typeface="엘리스 디지털배움체 OTF" pitchFamily="34" charset="-127"/>
              </a:rPr>
              <a:t>4</a:t>
            </a:r>
            <a:endParaRPr lang="ko-KR" altLang="en-US" dirty="0">
              <a:latin typeface="엘리스 디지털배움체 OTF" pitchFamily="34" charset="-127"/>
              <a:ea typeface="엘리스 디지털배움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16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검</a:t>
            </a:r>
            <a:r>
              <a:rPr lang="ko-KR" altLang="en-US" sz="3000" dirty="0">
                <a:latin typeface="엘리스 디지털배움체 OTF" pitchFamily="34" charset="-127"/>
                <a:ea typeface="엘리스 디지털배움체 OTF" pitchFamily="34" charset="-127"/>
              </a:rPr>
              <a:t>색</a:t>
            </a:r>
            <a:r>
              <a:rPr lang="en-US" altLang="ko-KR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,</a:t>
            </a:r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상세정</a:t>
            </a:r>
            <a:r>
              <a:rPr lang="ko-KR" altLang="en-US" sz="3000" dirty="0">
                <a:latin typeface="엘리스 디지털배움체 OTF" pitchFamily="34" charset="-127"/>
                <a:ea typeface="엘리스 디지털배움체 OTF" pitchFamily="34" charset="-127"/>
              </a:rPr>
              <a:t>보</a:t>
            </a:r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4032448" cy="5318884"/>
          </a:xfrm>
          <a:prstGeom prst="rect">
            <a:avLst/>
          </a:prstGeom>
        </p:spPr>
      </p:pic>
      <p:pic>
        <p:nvPicPr>
          <p:cNvPr id="1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36712"/>
            <a:ext cx="4248472" cy="5328592"/>
          </a:xfrm>
        </p:spPr>
      </p:pic>
    </p:spTree>
    <p:extLst>
      <p:ext uri="{BB962C8B-B14F-4D97-AF65-F5344CB8AC3E}">
        <p14:creationId xmlns:p14="http://schemas.microsoft.com/office/powerpoint/2010/main" val="353618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검</a:t>
            </a:r>
            <a:r>
              <a:rPr lang="ko-KR" altLang="en-US" sz="3000" dirty="0">
                <a:latin typeface="엘리스 디지털배움체 OTF" pitchFamily="34" charset="-127"/>
                <a:ea typeface="엘리스 디지털배움체 OTF" pitchFamily="34" charset="-127"/>
              </a:rPr>
              <a:t>색</a:t>
            </a:r>
            <a:r>
              <a:rPr lang="en-US" altLang="ko-KR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,</a:t>
            </a:r>
            <a:r>
              <a:rPr lang="ko-KR" altLang="en-US" sz="3000" dirty="0" smtClean="0">
                <a:latin typeface="엘리스 디지털배움체 OTF" pitchFamily="34" charset="-127"/>
                <a:ea typeface="엘리스 디지털배움체 OTF" pitchFamily="34" charset="-127"/>
              </a:rPr>
              <a:t>상세정</a:t>
            </a:r>
            <a:r>
              <a:rPr lang="ko-KR" altLang="en-US" sz="3000" dirty="0">
                <a:latin typeface="엘리스 디지털배움체 OTF" pitchFamily="34" charset="-127"/>
                <a:ea typeface="엘리스 디지털배움체 OTF" pitchFamily="34" charset="-127"/>
              </a:rPr>
              <a:t>보</a:t>
            </a:r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381642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7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63</TotalTime>
  <Words>44</Words>
  <Application>Microsoft Office PowerPoint</Application>
  <PresentationFormat>화면 슬라이드 쇼(4:3)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HY중고딕</vt:lpstr>
      <vt:lpstr>맑은 고딕</vt:lpstr>
      <vt:lpstr>엘리스 디지털배움체 OTF</vt:lpstr>
      <vt:lpstr>Arial</vt:lpstr>
      <vt:lpstr>Century Gothic</vt:lpstr>
      <vt:lpstr>Courier New</vt:lpstr>
      <vt:lpstr>Palatino Linotype</vt:lpstr>
      <vt:lpstr>실행</vt:lpstr>
      <vt:lpstr>화면 구현_박인택</vt:lpstr>
      <vt:lpstr>로그인 성공,실패</vt:lpstr>
      <vt:lpstr>로그인 </vt:lpstr>
      <vt:lpstr>회원등록,트레이너등록</vt:lpstr>
      <vt:lpstr>회원등록,트레이너등록</vt:lpstr>
      <vt:lpstr>회원등록,트레이너등록</vt:lpstr>
      <vt:lpstr>검색,상세정보</vt:lpstr>
      <vt:lpstr>검색,상세정보</vt:lpstr>
      <vt:lpstr>검색,상세정보</vt:lpstr>
      <vt:lpstr>검색,상세정보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구현_박인택</dc:title>
  <dc:creator>User</dc:creator>
  <cp:lastModifiedBy>User</cp:lastModifiedBy>
  <cp:revision>7</cp:revision>
  <dcterms:created xsi:type="dcterms:W3CDTF">2021-09-14T01:47:14Z</dcterms:created>
  <dcterms:modified xsi:type="dcterms:W3CDTF">2021-09-15T05:03:54Z</dcterms:modified>
</cp:coreProperties>
</file>