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5B4B7-C970-447E-9B19-A469D581F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D7CE34-DC1E-4E79-94BA-784299266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FFB34-C52E-4F60-8B3D-9ACCECC8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377-FC2D-4FA3-800F-C0B6C59842A5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9F19E-CF73-461B-A0C4-591291EA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280C9-C1E1-4528-B353-09A82B7C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90C0-E679-4C4E-9914-3B7A929E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1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70769-C568-44A9-A073-31C67D14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A1AA16-960C-4109-9FB6-FE6CD755A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6B36E-90D5-420C-BDCF-5855ECC3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377-FC2D-4FA3-800F-C0B6C59842A5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A74C4-1A24-47A8-BAFF-2D1B9CA4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0784C-74E7-497B-95A3-009EE8CC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90C0-E679-4C4E-9914-3B7A929E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48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81F69B-FFED-4752-9D18-0AA39D729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F014F6-6491-43A8-8123-CC6E0EE64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7737E-5499-4D42-90AD-BFBE40AD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377-FC2D-4FA3-800F-C0B6C59842A5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627EC-5D0B-4B4E-8170-9B552826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F2D5F-ABB4-4751-849E-AAAFA97F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90C0-E679-4C4E-9914-3B7A929E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3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87443-A548-4BD2-BA54-62841FBD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9E036-91AF-4F82-B41C-AAE73B66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4D4B0-8CBF-4438-9F50-D627B023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377-FC2D-4FA3-800F-C0B6C59842A5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83072-DA65-4952-9CE0-D50B5501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18F13-69C4-4AFE-A507-F7A048E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90C0-E679-4C4E-9914-3B7A929E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51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365D-50AE-4D1B-AB08-00A6DEEB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4630B-B2F2-4A88-8C5F-C9ADB3944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B91A0-C9DA-475D-93C0-7458DBAE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377-FC2D-4FA3-800F-C0B6C59842A5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470D1-2EA8-49AA-8156-70DBA261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9E7AD-5F92-428E-9892-4AEEE2A3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90C0-E679-4C4E-9914-3B7A929E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6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7EE38-5A3F-45B3-A17A-34B597DD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81D92-3144-4535-A556-E9C731631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06B132-95DB-4CD3-8FA3-616FC9863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EC221B-6B5A-4F09-8F72-EBB51400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377-FC2D-4FA3-800F-C0B6C59842A5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035A55-9B73-46F1-A44C-89A79882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4A7DDF-DB5B-4AEA-A8C1-FED6AC1E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90C0-E679-4C4E-9914-3B7A929E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1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76A1C-53D2-490C-9CB7-02303E83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D8A89A-0C1C-4AD7-B247-0063DCD0D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3824F5-11DF-440A-B409-E0FA859B4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53073C-238E-4E78-B32D-736833F2A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09061B-6C55-43F9-B0CE-A5EDBE324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6F1D57-9238-4DDD-B6EB-04501D44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377-FC2D-4FA3-800F-C0B6C59842A5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1AE83A-95A6-420A-A6E5-2E456987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3E7A6E-A90B-4B34-8CE0-D9FE1893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90C0-E679-4C4E-9914-3B7A929E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5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06C2F-B515-48F9-BD6F-4D5B67CD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2689EA-FEA3-4E4E-9D5F-89B862A9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377-FC2D-4FA3-800F-C0B6C59842A5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F159BE-7F95-4233-8D99-7AB42EAA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DC8040-7053-40CC-86D2-33D70A97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90C0-E679-4C4E-9914-3B7A929E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1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403FFF-61EF-4B22-802F-C74A2C78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377-FC2D-4FA3-800F-C0B6C59842A5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D7C8B-8DE4-4D6C-8876-CD0A09BB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237E6-D892-4B89-AC82-A3B7309E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90C0-E679-4C4E-9914-3B7A929E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0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DE8F0-2FE1-47A5-8ABB-98233FEC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79D1F-7D1C-408F-99E3-4434227A3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684BFD-3333-4D97-9571-19E0B8CFD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278930-6A79-4DE2-92A1-2CC7CE2F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377-FC2D-4FA3-800F-C0B6C59842A5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6439B-6EDB-41BE-B0C0-D6C38FDA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92CCE6-A061-4795-BC2D-5BBF3AA4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90C0-E679-4C4E-9914-3B7A929E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8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E8775-D276-47A6-92F5-88A08C51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F18AE5-5000-45C8-87E8-FED78E2CC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C32F78-17F7-4949-B04C-67C5F1E3F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E7F757-09AA-44E0-BDE9-D4E55D1A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E377-FC2D-4FA3-800F-C0B6C59842A5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92C68E-C0B0-45CA-A4F5-36857558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5A649-3380-4C8B-97A0-AA941DC4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90C0-E679-4C4E-9914-3B7A929E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6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EB65D4-D29C-42C9-839D-E4A6507E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D8281E-7EEA-4C61-93A2-CB5C947B5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3EC9D-18E4-493A-A0CE-90C3B8B34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9E377-FC2D-4FA3-800F-C0B6C59842A5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1F4CE-8AF8-4738-90D3-7399D486E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2407C-C97B-4016-B645-1CC4F97B0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90C0-E679-4C4E-9914-3B7A929E0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1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9DCB452-4100-4A21-BE47-16ED50118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840" y="645478"/>
            <a:ext cx="5171440" cy="980122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Current :              (current)    Won</a:t>
            </a:r>
          </a:p>
          <a:p>
            <a:pPr algn="l"/>
            <a:r>
              <a:rPr lang="en-US" altLang="ko-KR" dirty="0"/>
              <a:t>Total :                     (total)    Won</a:t>
            </a:r>
          </a:p>
          <a:p>
            <a:pPr algn="l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0CBC3-0FFB-4618-A2F1-DE810AA4B2CD}"/>
              </a:ext>
            </a:extLst>
          </p:cNvPr>
          <p:cNvSpPr txBox="1"/>
          <p:nvPr/>
        </p:nvSpPr>
        <p:spPr>
          <a:xfrm>
            <a:off x="1259840" y="2174240"/>
            <a:ext cx="6268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C_scan</a:t>
            </a:r>
            <a:r>
              <a:rPr lang="en-US" altLang="ko-KR" dirty="0"/>
              <a:t>[0]</a:t>
            </a:r>
            <a:r>
              <a:rPr lang="ko-KR" altLang="en-US" dirty="0"/>
              <a:t>이 </a:t>
            </a:r>
            <a:r>
              <a:rPr lang="en-US" altLang="ko-KR" dirty="0"/>
              <a:t>‘2’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땐</a:t>
            </a:r>
            <a:endParaRPr lang="en-US" altLang="ko-KR" dirty="0"/>
          </a:p>
          <a:p>
            <a:r>
              <a:rPr lang="en-US" altLang="ko-KR" dirty="0"/>
              <a:t>Current</a:t>
            </a:r>
            <a:r>
              <a:rPr lang="ko-KR" altLang="en-US" dirty="0"/>
              <a:t>에 </a:t>
            </a:r>
            <a:r>
              <a:rPr lang="en-US" altLang="ko-KR" dirty="0"/>
              <a:t>100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 err="1"/>
              <a:t>뜨게하고</a:t>
            </a:r>
            <a:endParaRPr lang="en-US" altLang="ko-KR" dirty="0"/>
          </a:p>
          <a:p>
            <a:r>
              <a:rPr lang="en-US" altLang="ko-KR" dirty="0"/>
              <a:t>Total</a:t>
            </a:r>
            <a:r>
              <a:rPr lang="ko-KR" altLang="en-US" dirty="0"/>
              <a:t>은 기존의 </a:t>
            </a:r>
            <a:r>
              <a:rPr lang="en-US" altLang="ko-KR" dirty="0"/>
              <a:t>total </a:t>
            </a:r>
            <a:r>
              <a:rPr lang="ko-KR" altLang="en-US" dirty="0"/>
              <a:t>변수에 </a:t>
            </a:r>
            <a:r>
              <a:rPr lang="en-US" altLang="ko-KR" dirty="0"/>
              <a:t>100</a:t>
            </a:r>
            <a:r>
              <a:rPr lang="ko-KR" altLang="en-US" dirty="0"/>
              <a:t>을 더한 값이 뜨게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C_scan</a:t>
            </a:r>
            <a:r>
              <a:rPr lang="en-US" altLang="ko-KR" dirty="0"/>
              <a:t>[0]</a:t>
            </a:r>
            <a:r>
              <a:rPr lang="ko-KR" altLang="en-US" dirty="0"/>
              <a:t>이 </a:t>
            </a:r>
            <a:r>
              <a:rPr lang="en-US" altLang="ko-KR" dirty="0"/>
              <a:t>‘8’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땐</a:t>
            </a:r>
            <a:endParaRPr lang="en-US" altLang="ko-KR" dirty="0"/>
          </a:p>
          <a:p>
            <a:r>
              <a:rPr lang="en-US" altLang="ko-KR" dirty="0"/>
              <a:t>Current</a:t>
            </a:r>
            <a:r>
              <a:rPr lang="ko-KR" altLang="en-US" dirty="0"/>
              <a:t>에 </a:t>
            </a:r>
            <a:r>
              <a:rPr lang="en-US" altLang="ko-KR" dirty="0"/>
              <a:t>50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 err="1"/>
              <a:t>뜨게하고</a:t>
            </a:r>
            <a:endParaRPr lang="en-US" altLang="ko-KR" dirty="0"/>
          </a:p>
          <a:p>
            <a:r>
              <a:rPr lang="en-US" altLang="ko-KR" dirty="0"/>
              <a:t>Total</a:t>
            </a:r>
            <a:r>
              <a:rPr lang="ko-KR" altLang="en-US" dirty="0"/>
              <a:t>은 기존의 </a:t>
            </a:r>
            <a:r>
              <a:rPr lang="en-US" altLang="ko-KR" dirty="0"/>
              <a:t>total </a:t>
            </a:r>
            <a:r>
              <a:rPr lang="ko-KR" altLang="en-US" dirty="0"/>
              <a:t>변수에 </a:t>
            </a:r>
            <a:r>
              <a:rPr lang="en-US" altLang="ko-KR" dirty="0"/>
              <a:t>50</a:t>
            </a:r>
            <a:r>
              <a:rPr lang="ko-KR" altLang="en-US" dirty="0"/>
              <a:t>을 더한 값이 뜨게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A885EC3-58CF-40CB-A53F-22C2911FC216}"/>
              </a:ext>
            </a:extLst>
          </p:cNvPr>
          <p:cNvSpPr/>
          <p:nvPr/>
        </p:nvSpPr>
        <p:spPr>
          <a:xfrm rot="10800000">
            <a:off x="7874000" y="944880"/>
            <a:ext cx="116840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D925D-A5FF-45F2-97DC-F1B058EE5A9B}"/>
              </a:ext>
            </a:extLst>
          </p:cNvPr>
          <p:cNvSpPr txBox="1"/>
          <p:nvPr/>
        </p:nvSpPr>
        <p:spPr>
          <a:xfrm>
            <a:off x="9357360" y="833120"/>
            <a:ext cx="202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</a:t>
            </a:r>
            <a:endParaRPr lang="en-US" altLang="ko-KR" dirty="0"/>
          </a:p>
          <a:p>
            <a:r>
              <a:rPr lang="en-US" altLang="ko-KR" dirty="0"/>
              <a:t>LCD </a:t>
            </a:r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261212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박재현</dc:creator>
  <cp:lastModifiedBy>박재현</cp:lastModifiedBy>
  <cp:revision>3</cp:revision>
  <dcterms:created xsi:type="dcterms:W3CDTF">2018-09-04T11:24:16Z</dcterms:created>
  <dcterms:modified xsi:type="dcterms:W3CDTF">2018-09-04T11:27:23Z</dcterms:modified>
</cp:coreProperties>
</file>