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sldIdLst>
    <p:sldId id="279" r:id="rId3"/>
    <p:sldId id="281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2CC"/>
    <a:srgbClr val="FBE5D6"/>
    <a:srgbClr val="FFCEBD"/>
    <a:srgbClr val="FFFFFF"/>
    <a:srgbClr val="BCD7FF"/>
    <a:srgbClr val="EEEE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3817" autoAdjust="0"/>
  </p:normalViewPr>
  <p:slideViewPr>
    <p:cSldViewPr snapToGrid="0">
      <p:cViewPr varScale="1">
        <p:scale>
          <a:sx n="67" d="100"/>
          <a:sy n="67" d="100"/>
        </p:scale>
        <p:origin x="6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26AF35-8C56-489F-B7E4-F71E9024C2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D3A67B6-37F7-467B-8678-ED5FFC8E81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61A5BF-C117-4E2C-80D7-1DC963FBE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223CA-01F8-459C-9D44-FDAF1562DDAE}" type="datetimeFigureOut">
              <a:rPr lang="ko-KR" altLang="en-US" smtClean="0"/>
              <a:t>2023-02-25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7B59FD-41C5-4CC3-95CE-B747A3CF0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539FDA-AE3B-4B5D-AE2E-46F9A4C7F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18B34-5E87-4EB8-B85F-AE38548E69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7493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8BF5AF-004D-4024-AB37-39F478477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96CEB71-2C0D-461A-BD3E-E3551A4BC8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92D154-9623-488E-9870-96CD322AA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223CA-01F8-459C-9D44-FDAF1562DDAE}" type="datetimeFigureOut">
              <a:rPr lang="ko-KR" altLang="en-US" smtClean="0"/>
              <a:t>2023-02-25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D0174C-39CB-4CA8-93C6-0ED1DD096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2BE131-79D1-4BAF-AB4B-C36058ADD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18B34-5E87-4EB8-B85F-AE38548E69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4212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C09AB2C-D59A-4124-A12C-49A1FC42E2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2AB7F49-FD04-44A2-9089-85600DDB80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034548-C4B3-4F1B-B72F-580B56EA9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223CA-01F8-459C-9D44-FDAF1562DDAE}" type="datetimeFigureOut">
              <a:rPr lang="ko-KR" altLang="en-US" smtClean="0"/>
              <a:t>2023-02-25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5D108B-357D-4696-836A-E4827B52D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E2A10C-CAEA-4243-85E1-1839D9CE4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18B34-5E87-4EB8-B85F-AE38548E69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9014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8D296F-FF94-40F7-9475-8D5EE9584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9996D0-7E96-4BA0-ACC7-27BA38D1BC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235F80-D979-44E0-8171-411BED0F7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223CA-01F8-459C-9D44-FDAF1562DDAE}" type="datetimeFigureOut">
              <a:rPr lang="ko-KR" altLang="en-US" smtClean="0"/>
              <a:t>2023-02-25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F7F9F1-84C7-4379-81F4-FE7849499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24F70A-956D-4DB5-9863-6CDD30E84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18B34-5E87-4EB8-B85F-AE38548E69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1368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150EB6-BC4E-4243-A165-CE21C3E68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7A3540F-3810-4899-B9B4-5A116E6E91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8A7D92-EEBE-4037-A11A-2E64899E3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223CA-01F8-459C-9D44-FDAF1562DDAE}" type="datetimeFigureOut">
              <a:rPr lang="ko-KR" altLang="en-US" smtClean="0"/>
              <a:t>2023-02-25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8CEF92-EB09-482C-913A-0E8C2EB34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F8B661-BF6D-4517-8F8A-AB9ED025A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18B34-5E87-4EB8-B85F-AE38548E69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24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2A5368-739B-47A5-A0AA-79F228450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30E107-04A2-4A7F-83B4-0E7776F39C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EB2F427-544A-4394-9F3F-0E0728198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2C197B5-1D84-480D-9040-C24055DE2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223CA-01F8-459C-9D44-FDAF1562DDAE}" type="datetimeFigureOut">
              <a:rPr lang="ko-KR" altLang="en-US" smtClean="0"/>
              <a:t>2023-02-25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246E2A4-717A-434F-A4B2-AAAF4289F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702983D-0FC4-40E3-B267-589B08E43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18B34-5E87-4EB8-B85F-AE38548E69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0357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62A136-89BF-4869-A4D0-4068E3B2A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17C42BB-F180-4F9C-8C9A-410E953833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F7713CB-09F2-4B5E-8E36-8198B470DF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33E6A72-DF18-4AC7-A21B-A5F758D34B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97F4112-3ACF-4A82-9426-9B6BE865DA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BA4D2D2-8ED7-4F4D-B606-671188976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223CA-01F8-459C-9D44-FDAF1562DDAE}" type="datetimeFigureOut">
              <a:rPr lang="ko-KR" altLang="en-US" smtClean="0"/>
              <a:t>2023-02-25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F0B966C-85AF-4101-A5F3-BFB86BDDB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DFE79E0-FDA5-4AC5-9715-6242C53C1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18B34-5E87-4EB8-B85F-AE38548E69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8755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DAD7D5-93B1-46DB-A551-A5693C48D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5C6089A-1BCB-492F-97A9-5C3AC4482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223CA-01F8-459C-9D44-FDAF1562DDAE}" type="datetimeFigureOut">
              <a:rPr lang="ko-KR" altLang="en-US" smtClean="0"/>
              <a:t>2023-02-25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20C4E60-51C3-40F4-B902-06918169C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1B12CF3-3C12-46DA-95F9-F405B42C5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18B34-5E87-4EB8-B85F-AE38548E69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5474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4FD8A0F-F20E-427F-859C-523F74D1E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223CA-01F8-459C-9D44-FDAF1562DDAE}" type="datetimeFigureOut">
              <a:rPr lang="ko-KR" altLang="en-US" smtClean="0"/>
              <a:t>2023-02-25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9C44DBD-46CC-47CE-8DA2-DCB68CEE8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E9DA053-F8A1-491E-B737-776EC9838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18B34-5E87-4EB8-B85F-AE38548E69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4792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F4B889-1214-4502-B323-D1E66F84F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A4AA38-822A-4C45-860D-9FCEFCE7B5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360068E-8354-42A8-839A-57194252B4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019C4CB-82FF-4AD0-88A9-6FBAF28CE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223CA-01F8-459C-9D44-FDAF1562DDAE}" type="datetimeFigureOut">
              <a:rPr lang="ko-KR" altLang="en-US" smtClean="0"/>
              <a:t>2023-02-25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B184266-9D99-48AD-98C9-CFDFB6CA6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6C5D580-22A8-4356-AF14-034944F93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18B34-5E87-4EB8-B85F-AE38548E69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8548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9BC36F-CE9E-4256-BBD5-6C4345B7A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4456E18-0284-48C5-8D78-5CDAFA096C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FE66CE6-BA68-4128-BF7B-3D15584C52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B19CA12-6631-4CEB-B2C8-308B029A3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223CA-01F8-459C-9D44-FDAF1562DDAE}" type="datetimeFigureOut">
              <a:rPr lang="ko-KR" altLang="en-US" smtClean="0"/>
              <a:t>2023-02-25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D7D75E7-54CC-479C-A4BA-78D37DD82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DADAA22-8205-43C4-BF53-06786EA35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18B34-5E87-4EB8-B85F-AE38548E69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2100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3EFBCE4-5BB3-4C12-B215-F4A8CF64A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A0A3AB1-89D6-4C32-9F50-E96DFCC1C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0375B8-24F0-4B92-A6D8-C204C2A96A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9223CA-01F8-459C-9D44-FDAF1562DDAE}" type="datetimeFigureOut">
              <a:rPr lang="ko-KR" altLang="en-US" smtClean="0"/>
              <a:t>2023-02-25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C4CDAE-2789-492F-949C-EC66F4321D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BCF1E2-8B90-4E68-A3D1-4A1C2A0527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F18B34-5E87-4EB8-B85F-AE38548E69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2230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3BF5DB-50EE-B5D7-74DD-28EAD899C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49032"/>
            <a:ext cx="10515600" cy="1325563"/>
          </a:xfrm>
        </p:spPr>
        <p:txBody>
          <a:bodyPr/>
          <a:lstStyle/>
          <a:p>
            <a:r>
              <a:rPr lang="en-US" altLang="ko-KR" dirty="0"/>
              <a:t>V9 2022</a:t>
            </a:r>
            <a:r>
              <a:rPr lang="ko-KR" altLang="en-US" dirty="0"/>
              <a:t>년 </a:t>
            </a:r>
            <a:r>
              <a:rPr lang="en-US" altLang="ko-KR" dirty="0"/>
              <a:t>11</a:t>
            </a:r>
            <a:r>
              <a:rPr lang="ko-KR" altLang="en-US" dirty="0"/>
              <a:t>월 </a:t>
            </a:r>
            <a:r>
              <a:rPr lang="en-US" altLang="ko-KR" dirty="0"/>
              <a:t>11</a:t>
            </a:r>
            <a:r>
              <a:rPr lang="ko-KR" altLang="en-US" dirty="0"/>
              <a:t>일 수정</a:t>
            </a:r>
          </a:p>
        </p:txBody>
      </p:sp>
    </p:spTree>
    <p:extLst>
      <p:ext uri="{BB962C8B-B14F-4D97-AF65-F5344CB8AC3E}">
        <p14:creationId xmlns:p14="http://schemas.microsoft.com/office/powerpoint/2010/main" val="2855538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사각형: 둥근 모서리 280">
            <a:extLst>
              <a:ext uri="{FF2B5EF4-FFF2-40B4-BE49-F238E27FC236}">
                <a16:creationId xmlns:a16="http://schemas.microsoft.com/office/drawing/2014/main" id="{D94B18BE-9C51-4726-822F-F669B10D264A}"/>
              </a:ext>
            </a:extLst>
          </p:cNvPr>
          <p:cNvSpPr/>
          <p:nvPr/>
        </p:nvSpPr>
        <p:spPr>
          <a:xfrm>
            <a:off x="233072" y="1478674"/>
            <a:ext cx="3491007" cy="1970764"/>
          </a:xfrm>
          <a:prstGeom prst="roundRect">
            <a:avLst>
              <a:gd name="adj" fmla="val 9829"/>
            </a:avLst>
          </a:prstGeom>
          <a:solidFill>
            <a:srgbClr val="DEEB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96212B57-EDC4-4D36-AA32-BA3335013BE0}"/>
              </a:ext>
            </a:extLst>
          </p:cNvPr>
          <p:cNvSpPr/>
          <p:nvPr/>
        </p:nvSpPr>
        <p:spPr>
          <a:xfrm>
            <a:off x="4990300" y="820086"/>
            <a:ext cx="2597100" cy="568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2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Back-end</a:t>
            </a:r>
            <a:endParaRPr lang="ko-KR" altLang="en-US" sz="3200" b="1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3B2FBD2B-BCB7-42EF-B7A2-C54293EADDE3}"/>
              </a:ext>
            </a:extLst>
          </p:cNvPr>
          <p:cNvSpPr/>
          <p:nvPr/>
        </p:nvSpPr>
        <p:spPr>
          <a:xfrm>
            <a:off x="1084998" y="749397"/>
            <a:ext cx="1906545" cy="7855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2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IoT</a:t>
            </a:r>
            <a:endParaRPr lang="ko-KR" altLang="en-US" sz="3200" b="1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AAB574FC-9333-49B4-96DC-534CE998B10F}"/>
              </a:ext>
            </a:extLst>
          </p:cNvPr>
          <p:cNvSpPr/>
          <p:nvPr/>
        </p:nvSpPr>
        <p:spPr>
          <a:xfrm>
            <a:off x="491162" y="1940880"/>
            <a:ext cx="2966344" cy="1330225"/>
          </a:xfrm>
          <a:prstGeom prst="roundRect">
            <a:avLst>
              <a:gd name="adj" fmla="val 10070"/>
            </a:avLst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" name="그림 101">
            <a:extLst>
              <a:ext uri="{FF2B5EF4-FFF2-40B4-BE49-F238E27FC236}">
                <a16:creationId xmlns:a16="http://schemas.microsoft.com/office/drawing/2014/main" id="{8466B6C1-0A58-4863-A8C9-25ED76B616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660" y="2200346"/>
            <a:ext cx="568437" cy="394656"/>
          </a:xfrm>
          <a:prstGeom prst="rect">
            <a:avLst/>
          </a:prstGeom>
        </p:spPr>
      </p:pic>
      <p:pic>
        <p:nvPicPr>
          <p:cNvPr id="104" name="그림 103">
            <a:extLst>
              <a:ext uri="{FF2B5EF4-FFF2-40B4-BE49-F238E27FC236}">
                <a16:creationId xmlns:a16="http://schemas.microsoft.com/office/drawing/2014/main" id="{B484362F-CF0C-43DB-8603-713DDB7B2B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1446" y="2175744"/>
            <a:ext cx="626928" cy="400767"/>
          </a:xfrm>
          <a:prstGeom prst="rect">
            <a:avLst/>
          </a:prstGeom>
        </p:spPr>
      </p:pic>
      <p:pic>
        <p:nvPicPr>
          <p:cNvPr id="106" name="그림 105">
            <a:extLst>
              <a:ext uri="{FF2B5EF4-FFF2-40B4-BE49-F238E27FC236}">
                <a16:creationId xmlns:a16="http://schemas.microsoft.com/office/drawing/2014/main" id="{D611F69E-ADD8-4AB5-A03F-E59925A2F1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8422" y="2068227"/>
            <a:ext cx="561672" cy="581592"/>
          </a:xfrm>
          <a:prstGeom prst="rect">
            <a:avLst/>
          </a:prstGeom>
        </p:spPr>
      </p:pic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9539FFA0-D466-4F46-BCB9-1CC4AC749DD7}"/>
              </a:ext>
            </a:extLst>
          </p:cNvPr>
          <p:cNvSpPr/>
          <p:nvPr/>
        </p:nvSpPr>
        <p:spPr>
          <a:xfrm>
            <a:off x="505644" y="1321677"/>
            <a:ext cx="2956993" cy="7855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사용자 단말기</a:t>
            </a: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CECB1483-F609-47CA-887B-5A9EF78F1083}"/>
              </a:ext>
            </a:extLst>
          </p:cNvPr>
          <p:cNvCxnSpPr>
            <a:cxnSpLocks/>
          </p:cNvCxnSpPr>
          <p:nvPr/>
        </p:nvCxnSpPr>
        <p:spPr>
          <a:xfrm>
            <a:off x="3724079" y="1848307"/>
            <a:ext cx="690112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3" name="직선 화살표 연결선 212">
            <a:extLst>
              <a:ext uri="{FF2B5EF4-FFF2-40B4-BE49-F238E27FC236}">
                <a16:creationId xmlns:a16="http://schemas.microsoft.com/office/drawing/2014/main" id="{EC9A64FA-BC5D-45D0-A782-C9934F1636DC}"/>
              </a:ext>
            </a:extLst>
          </p:cNvPr>
          <p:cNvCxnSpPr>
            <a:cxnSpLocks/>
            <a:endCxn id="59" idx="3"/>
          </p:cNvCxnSpPr>
          <p:nvPr/>
        </p:nvCxnSpPr>
        <p:spPr>
          <a:xfrm flipH="1">
            <a:off x="8182536" y="2740624"/>
            <a:ext cx="1124673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F44621A4-F2D3-4499-B45A-9A8FA716FF04}"/>
              </a:ext>
            </a:extLst>
          </p:cNvPr>
          <p:cNvSpPr/>
          <p:nvPr/>
        </p:nvSpPr>
        <p:spPr>
          <a:xfrm>
            <a:off x="4395167" y="1476809"/>
            <a:ext cx="3787369" cy="698323"/>
          </a:xfrm>
          <a:prstGeom prst="roundRect">
            <a:avLst>
              <a:gd name="adj" fmla="val 8192"/>
            </a:avLst>
          </a:prstGeom>
          <a:solidFill>
            <a:srgbClr val="FFE1E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600" b="1" dirty="0"/>
              <a:t>Mobius </a:t>
            </a:r>
            <a:r>
              <a:rPr lang="ko-KR" altLang="en-US" sz="1600" b="1" dirty="0"/>
              <a:t>서버</a:t>
            </a:r>
          </a:p>
        </p:txBody>
      </p:sp>
      <p:pic>
        <p:nvPicPr>
          <p:cNvPr id="58" name="그림 57">
            <a:extLst>
              <a:ext uri="{FF2B5EF4-FFF2-40B4-BE49-F238E27FC236}">
                <a16:creationId xmlns:a16="http://schemas.microsoft.com/office/drawing/2014/main" id="{1A38A427-D067-4DB3-B9DD-9F8FF0F5713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8579" y="1388420"/>
            <a:ext cx="625680" cy="712275"/>
          </a:xfrm>
          <a:prstGeom prst="rect">
            <a:avLst/>
          </a:prstGeom>
          <a:ln>
            <a:noFill/>
          </a:ln>
        </p:spPr>
      </p:pic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184B0065-CE58-4537-9BDD-9E69A63A897E}"/>
              </a:ext>
            </a:extLst>
          </p:cNvPr>
          <p:cNvSpPr/>
          <p:nvPr/>
        </p:nvSpPr>
        <p:spPr>
          <a:xfrm>
            <a:off x="4402123" y="2490673"/>
            <a:ext cx="3780413" cy="499902"/>
          </a:xfrm>
          <a:prstGeom prst="roundRect">
            <a:avLst>
              <a:gd name="adj" fmla="val 12531"/>
            </a:avLst>
          </a:prstGeom>
          <a:solidFill>
            <a:srgbClr val="FBE5D6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b="1" dirty="0"/>
              <a:t>에이전트</a:t>
            </a:r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A949E2F5-39D7-4459-9817-5F707A16EC09}"/>
              </a:ext>
            </a:extLst>
          </p:cNvPr>
          <p:cNvSpPr/>
          <p:nvPr/>
        </p:nvSpPr>
        <p:spPr>
          <a:xfrm>
            <a:off x="4403539" y="3359016"/>
            <a:ext cx="1593412" cy="992141"/>
          </a:xfrm>
          <a:prstGeom prst="roundRect">
            <a:avLst>
              <a:gd name="adj" fmla="val 7365"/>
            </a:avLst>
          </a:prstGeom>
          <a:solidFill>
            <a:srgbClr val="FFF2CC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600" b="1" dirty="0"/>
              <a:t>DB – MySQL</a:t>
            </a:r>
          </a:p>
        </p:txBody>
      </p:sp>
      <p:pic>
        <p:nvPicPr>
          <p:cNvPr id="63" name="그림 62">
            <a:extLst>
              <a:ext uri="{FF2B5EF4-FFF2-40B4-BE49-F238E27FC236}">
                <a16:creationId xmlns:a16="http://schemas.microsoft.com/office/drawing/2014/main" id="{EB75D2E0-65ED-47F2-BAF3-D3B19B1DA0A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4576" y="3473893"/>
            <a:ext cx="750418" cy="607606"/>
          </a:xfrm>
          <a:prstGeom prst="rect">
            <a:avLst/>
          </a:prstGeom>
          <a:ln>
            <a:noFill/>
          </a:ln>
        </p:spPr>
      </p:pic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44B00F21-AB1A-4141-84D7-C495A2BACE7F}"/>
              </a:ext>
            </a:extLst>
          </p:cNvPr>
          <p:cNvSpPr/>
          <p:nvPr/>
        </p:nvSpPr>
        <p:spPr>
          <a:xfrm>
            <a:off x="6096000" y="3341699"/>
            <a:ext cx="2791130" cy="987237"/>
          </a:xfrm>
          <a:prstGeom prst="roundRect">
            <a:avLst>
              <a:gd name="adj" fmla="val 9887"/>
            </a:avLst>
          </a:prstGeom>
          <a:solidFill>
            <a:srgbClr val="E2F0D9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600" b="1" dirty="0"/>
              <a:t>Photon</a:t>
            </a:r>
            <a:r>
              <a:rPr lang="ko-KR" altLang="en-US" sz="1600" b="1" dirty="0"/>
              <a:t>서버    </a:t>
            </a:r>
            <a:r>
              <a:rPr lang="en-US" altLang="ko-KR" sz="1600" b="1" dirty="0"/>
              <a:t>Firebase</a:t>
            </a:r>
          </a:p>
        </p:txBody>
      </p:sp>
      <p:pic>
        <p:nvPicPr>
          <p:cNvPr id="69" name="그림 68">
            <a:extLst>
              <a:ext uri="{FF2B5EF4-FFF2-40B4-BE49-F238E27FC236}">
                <a16:creationId xmlns:a16="http://schemas.microsoft.com/office/drawing/2014/main" id="{5D0B56E0-D174-4F80-9C37-281F3B8384F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3462094"/>
            <a:ext cx="1503441" cy="636408"/>
          </a:xfrm>
          <a:prstGeom prst="rect">
            <a:avLst/>
          </a:prstGeom>
          <a:ln>
            <a:noFill/>
          </a:ln>
        </p:spPr>
      </p:pic>
      <p:cxnSp>
        <p:nvCxnSpPr>
          <p:cNvPr id="185" name="직선 화살표 연결선 184">
            <a:extLst>
              <a:ext uri="{FF2B5EF4-FFF2-40B4-BE49-F238E27FC236}">
                <a16:creationId xmlns:a16="http://schemas.microsoft.com/office/drawing/2014/main" id="{31DF7CB7-17F5-44E3-A742-22B0E089927D}"/>
              </a:ext>
            </a:extLst>
          </p:cNvPr>
          <p:cNvCxnSpPr>
            <a:cxnSpLocks/>
            <a:stCxn id="5" idx="2"/>
            <a:endCxn id="59" idx="0"/>
          </p:cNvCxnSpPr>
          <p:nvPr/>
        </p:nvCxnSpPr>
        <p:spPr>
          <a:xfrm>
            <a:off x="6288852" y="2175132"/>
            <a:ext cx="3478" cy="315541"/>
          </a:xfrm>
          <a:prstGeom prst="straightConnector1">
            <a:avLst/>
          </a:prstGeom>
          <a:ln>
            <a:noFill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0" name="직선 화살표 연결선 189">
            <a:extLst>
              <a:ext uri="{FF2B5EF4-FFF2-40B4-BE49-F238E27FC236}">
                <a16:creationId xmlns:a16="http://schemas.microsoft.com/office/drawing/2014/main" id="{538396C6-A956-4158-84F1-F335E7457C47}"/>
              </a:ext>
            </a:extLst>
          </p:cNvPr>
          <p:cNvCxnSpPr>
            <a:cxnSpLocks/>
            <a:stCxn id="59" idx="2"/>
            <a:endCxn id="61" idx="0"/>
          </p:cNvCxnSpPr>
          <p:nvPr/>
        </p:nvCxnSpPr>
        <p:spPr>
          <a:xfrm flipH="1">
            <a:off x="5200245" y="2990575"/>
            <a:ext cx="1092085" cy="368441"/>
          </a:xfrm>
          <a:prstGeom prst="straightConnector1">
            <a:avLst/>
          </a:prstGeom>
          <a:ln>
            <a:noFill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65" name="그림 264">
            <a:extLst>
              <a:ext uri="{FF2B5EF4-FFF2-40B4-BE49-F238E27FC236}">
                <a16:creationId xmlns:a16="http://schemas.microsoft.com/office/drawing/2014/main" id="{EFAD9AF8-016A-4EE6-9708-2436F2CF74E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18003" y="3594051"/>
            <a:ext cx="1237898" cy="425527"/>
          </a:xfrm>
          <a:prstGeom prst="rect">
            <a:avLst/>
          </a:prstGeom>
          <a:ln>
            <a:noFill/>
          </a:ln>
        </p:spPr>
      </p:pic>
      <p:cxnSp>
        <p:nvCxnSpPr>
          <p:cNvPr id="268" name="직선 화살표 연결선 267">
            <a:extLst>
              <a:ext uri="{FF2B5EF4-FFF2-40B4-BE49-F238E27FC236}">
                <a16:creationId xmlns:a16="http://schemas.microsoft.com/office/drawing/2014/main" id="{2D0FD122-28EE-4480-8224-6456C946FEED}"/>
              </a:ext>
            </a:extLst>
          </p:cNvPr>
          <p:cNvCxnSpPr>
            <a:cxnSpLocks/>
            <a:stCxn id="5" idx="2"/>
            <a:endCxn id="59" idx="0"/>
          </p:cNvCxnSpPr>
          <p:nvPr/>
        </p:nvCxnSpPr>
        <p:spPr>
          <a:xfrm>
            <a:off x="6288852" y="2175132"/>
            <a:ext cx="3478" cy="3155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1" name="직선 화살표 연결선 270">
            <a:extLst>
              <a:ext uri="{FF2B5EF4-FFF2-40B4-BE49-F238E27FC236}">
                <a16:creationId xmlns:a16="http://schemas.microsoft.com/office/drawing/2014/main" id="{446A76F1-0BF9-4332-AC1C-52B7F53D8B9C}"/>
              </a:ext>
            </a:extLst>
          </p:cNvPr>
          <p:cNvCxnSpPr>
            <a:cxnSpLocks/>
            <a:endCxn id="61" idx="0"/>
          </p:cNvCxnSpPr>
          <p:nvPr/>
        </p:nvCxnSpPr>
        <p:spPr>
          <a:xfrm>
            <a:off x="5200245" y="2974527"/>
            <a:ext cx="0" cy="38448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5" name="사각형: 둥근 모서리 294">
            <a:extLst>
              <a:ext uri="{FF2B5EF4-FFF2-40B4-BE49-F238E27FC236}">
                <a16:creationId xmlns:a16="http://schemas.microsoft.com/office/drawing/2014/main" id="{E463B140-F0E1-4073-B113-A048C46BA0C0}"/>
              </a:ext>
            </a:extLst>
          </p:cNvPr>
          <p:cNvSpPr/>
          <p:nvPr/>
        </p:nvSpPr>
        <p:spPr>
          <a:xfrm>
            <a:off x="709490" y="2712041"/>
            <a:ext cx="831436" cy="396494"/>
          </a:xfrm>
          <a:prstGeom prst="roundRect">
            <a:avLst/>
          </a:prstGeom>
          <a:solidFill>
            <a:srgbClr val="FFCE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3" name="직사각형 292">
            <a:extLst>
              <a:ext uri="{FF2B5EF4-FFF2-40B4-BE49-F238E27FC236}">
                <a16:creationId xmlns:a16="http://schemas.microsoft.com/office/drawing/2014/main" id="{3D243B69-EF54-44BE-89B4-33410EC5F91D}"/>
              </a:ext>
            </a:extLst>
          </p:cNvPr>
          <p:cNvSpPr/>
          <p:nvPr/>
        </p:nvSpPr>
        <p:spPr>
          <a:xfrm>
            <a:off x="3608525" y="1399871"/>
            <a:ext cx="849451" cy="4276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LTE-M</a:t>
            </a:r>
            <a:endParaRPr lang="ko-KR" altLang="en-US" sz="1400" b="1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94" name="직사각형 293">
            <a:extLst>
              <a:ext uri="{FF2B5EF4-FFF2-40B4-BE49-F238E27FC236}">
                <a16:creationId xmlns:a16="http://schemas.microsoft.com/office/drawing/2014/main" id="{87A9AB2A-C5A5-4354-ABC4-268DDE33DB81}"/>
              </a:ext>
            </a:extLst>
          </p:cNvPr>
          <p:cNvSpPr/>
          <p:nvPr/>
        </p:nvSpPr>
        <p:spPr>
          <a:xfrm>
            <a:off x="8114532" y="2373613"/>
            <a:ext cx="1260682" cy="3664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Wi-Fi</a:t>
            </a:r>
            <a:endParaRPr lang="ko-KR" altLang="en-US" sz="1400" b="1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4F3C8BDB-757A-4695-8790-6F262D1410B8}"/>
              </a:ext>
            </a:extLst>
          </p:cNvPr>
          <p:cNvSpPr>
            <a:spLocks/>
          </p:cNvSpPr>
          <p:nvPr/>
        </p:nvSpPr>
        <p:spPr>
          <a:xfrm>
            <a:off x="672591" y="2713602"/>
            <a:ext cx="941133" cy="3515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아두이노</a:t>
            </a:r>
          </a:p>
        </p:txBody>
      </p:sp>
      <p:sp>
        <p:nvSpPr>
          <p:cNvPr id="297" name="사각형: 둥근 모서리 296">
            <a:extLst>
              <a:ext uri="{FF2B5EF4-FFF2-40B4-BE49-F238E27FC236}">
                <a16:creationId xmlns:a16="http://schemas.microsoft.com/office/drawing/2014/main" id="{DDF11291-63CE-4DD6-BDE8-BFFB50625D7F}"/>
              </a:ext>
            </a:extLst>
          </p:cNvPr>
          <p:cNvSpPr/>
          <p:nvPr/>
        </p:nvSpPr>
        <p:spPr>
          <a:xfrm>
            <a:off x="1645385" y="2679478"/>
            <a:ext cx="819674" cy="435453"/>
          </a:xfrm>
          <a:prstGeom prst="roundRect">
            <a:avLst>
              <a:gd name="adj" fmla="val 6761"/>
            </a:avLst>
          </a:prstGeom>
          <a:solidFill>
            <a:srgbClr val="FFCE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AD7922D0-AA3C-4AEC-9422-5A33C9218C6E}"/>
              </a:ext>
            </a:extLst>
          </p:cNvPr>
          <p:cNvSpPr/>
          <p:nvPr/>
        </p:nvSpPr>
        <p:spPr>
          <a:xfrm>
            <a:off x="1540927" y="2713602"/>
            <a:ext cx="994688" cy="3515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ko-KR" altLang="en-US" sz="1400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라즈베리</a:t>
            </a:r>
            <a:endParaRPr lang="en-US" altLang="ko-KR" sz="1400" b="1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algn="ctr"/>
            <a:r>
              <a:rPr lang="ko-KR" altLang="en-US" sz="1400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파이</a:t>
            </a:r>
          </a:p>
        </p:txBody>
      </p:sp>
      <p:sp>
        <p:nvSpPr>
          <p:cNvPr id="298" name="사각형: 둥근 모서리 297">
            <a:extLst>
              <a:ext uri="{FF2B5EF4-FFF2-40B4-BE49-F238E27FC236}">
                <a16:creationId xmlns:a16="http://schemas.microsoft.com/office/drawing/2014/main" id="{9EE88918-5901-4E62-AC8E-EA23F2554F7B}"/>
              </a:ext>
            </a:extLst>
          </p:cNvPr>
          <p:cNvSpPr/>
          <p:nvPr/>
        </p:nvSpPr>
        <p:spPr>
          <a:xfrm>
            <a:off x="2590572" y="2679478"/>
            <a:ext cx="645975" cy="428051"/>
          </a:xfrm>
          <a:prstGeom prst="roundRect">
            <a:avLst>
              <a:gd name="adj" fmla="val 7727"/>
            </a:avLst>
          </a:prstGeom>
          <a:solidFill>
            <a:srgbClr val="FFCE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AE9C4C87-440D-4503-A599-613C737DDAA2}"/>
              </a:ext>
            </a:extLst>
          </p:cNvPr>
          <p:cNvSpPr/>
          <p:nvPr/>
        </p:nvSpPr>
        <p:spPr>
          <a:xfrm>
            <a:off x="2434437" y="2713602"/>
            <a:ext cx="994688" cy="3515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LoRa</a:t>
            </a:r>
            <a:endParaRPr lang="ko-KR" altLang="en-US" sz="1400" b="1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grpSp>
        <p:nvGrpSpPr>
          <p:cNvPr id="324" name="그룹 323">
            <a:extLst>
              <a:ext uri="{FF2B5EF4-FFF2-40B4-BE49-F238E27FC236}">
                <a16:creationId xmlns:a16="http://schemas.microsoft.com/office/drawing/2014/main" id="{D37BA3D0-8E4B-471B-A3BC-1B196D951491}"/>
              </a:ext>
            </a:extLst>
          </p:cNvPr>
          <p:cNvGrpSpPr/>
          <p:nvPr/>
        </p:nvGrpSpPr>
        <p:grpSpPr>
          <a:xfrm>
            <a:off x="9011978" y="719653"/>
            <a:ext cx="2956993" cy="2575116"/>
            <a:chOff x="8860580" y="677141"/>
            <a:chExt cx="2956993" cy="2575116"/>
          </a:xfrm>
        </p:grpSpPr>
        <p:sp>
          <p:nvSpPr>
            <p:cNvPr id="282" name="사각형: 둥근 모서리 281">
              <a:extLst>
                <a:ext uri="{FF2B5EF4-FFF2-40B4-BE49-F238E27FC236}">
                  <a16:creationId xmlns:a16="http://schemas.microsoft.com/office/drawing/2014/main" id="{D1C7E53B-3092-47F3-908B-991641582508}"/>
                </a:ext>
              </a:extLst>
            </p:cNvPr>
            <p:cNvSpPr/>
            <p:nvPr/>
          </p:nvSpPr>
          <p:spPr>
            <a:xfrm>
              <a:off x="9179032" y="1440962"/>
              <a:ext cx="2372338" cy="1811295"/>
            </a:xfrm>
            <a:prstGeom prst="roundRect">
              <a:avLst>
                <a:gd name="adj" fmla="val 8107"/>
              </a:avLst>
            </a:prstGeom>
            <a:solidFill>
              <a:srgbClr val="E7DE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400" dirty="0">
                <a:solidFill>
                  <a:schemeClr val="tx1"/>
                </a:solidFill>
              </a:endParaRPr>
            </a:p>
          </p:txBody>
        </p:sp>
        <p:pic>
          <p:nvPicPr>
            <p:cNvPr id="160" name="그림 159">
              <a:extLst>
                <a:ext uri="{FF2B5EF4-FFF2-40B4-BE49-F238E27FC236}">
                  <a16:creationId xmlns:a16="http://schemas.microsoft.com/office/drawing/2014/main" id="{AC642901-1A61-42CE-9230-7F2AB24D0A5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26567" y="1980598"/>
              <a:ext cx="878690" cy="899433"/>
            </a:xfrm>
            <a:prstGeom prst="rect">
              <a:avLst/>
            </a:prstGeom>
          </p:spPr>
        </p:pic>
        <p:sp>
          <p:nvSpPr>
            <p:cNvPr id="116" name="순서도: 순차적 액세스 저장소 115">
              <a:extLst>
                <a:ext uri="{FF2B5EF4-FFF2-40B4-BE49-F238E27FC236}">
                  <a16:creationId xmlns:a16="http://schemas.microsoft.com/office/drawing/2014/main" id="{C97E6A85-A4BD-4896-A2D3-B33DE36EAC63}"/>
                </a:ext>
              </a:extLst>
            </p:cNvPr>
            <p:cNvSpPr/>
            <p:nvPr/>
          </p:nvSpPr>
          <p:spPr>
            <a:xfrm rot="19968266">
              <a:off x="9572352" y="1985762"/>
              <a:ext cx="898181" cy="855160"/>
            </a:xfrm>
            <a:prstGeom prst="flowChartMagneticTape">
              <a:avLst/>
            </a:prstGeom>
            <a:solidFill>
              <a:srgbClr val="FFFFFF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사각형: 둥근 모서리 117">
              <a:extLst>
                <a:ext uri="{FF2B5EF4-FFF2-40B4-BE49-F238E27FC236}">
                  <a16:creationId xmlns:a16="http://schemas.microsoft.com/office/drawing/2014/main" id="{5981465B-2A4E-4AF6-8CBE-4B7E0FDA5A38}"/>
                </a:ext>
              </a:extLst>
            </p:cNvPr>
            <p:cNvSpPr/>
            <p:nvPr/>
          </p:nvSpPr>
          <p:spPr>
            <a:xfrm>
              <a:off x="9439645" y="1970900"/>
              <a:ext cx="1039108" cy="1097972"/>
            </a:xfrm>
            <a:prstGeom prst="roundRect">
              <a:avLst>
                <a:gd name="adj" fmla="val 7105"/>
              </a:avLst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159" name="그림 158">
              <a:extLst>
                <a:ext uri="{FF2B5EF4-FFF2-40B4-BE49-F238E27FC236}">
                  <a16:creationId xmlns:a16="http://schemas.microsoft.com/office/drawing/2014/main" id="{4F1395C8-6A42-4857-AB6A-C5EE820602E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48622" y="2107728"/>
              <a:ext cx="475833" cy="514884"/>
            </a:xfrm>
            <a:prstGeom prst="rect">
              <a:avLst/>
            </a:prstGeom>
          </p:spPr>
        </p:pic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DDE7D3B4-8A1A-4306-8C68-382AC32E13ED}"/>
                </a:ext>
              </a:extLst>
            </p:cNvPr>
            <p:cNvSpPr/>
            <p:nvPr/>
          </p:nvSpPr>
          <p:spPr>
            <a:xfrm rot="20067190">
              <a:off x="10412143" y="2541702"/>
              <a:ext cx="167211" cy="85130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4" name="직사각형 173">
              <a:extLst>
                <a:ext uri="{FF2B5EF4-FFF2-40B4-BE49-F238E27FC236}">
                  <a16:creationId xmlns:a16="http://schemas.microsoft.com/office/drawing/2014/main" id="{1284C441-FBBF-42F8-B3DA-26DE36B20F2B}"/>
                </a:ext>
              </a:extLst>
            </p:cNvPr>
            <p:cNvSpPr/>
            <p:nvPr/>
          </p:nvSpPr>
          <p:spPr>
            <a:xfrm>
              <a:off x="8860580" y="1263585"/>
              <a:ext cx="2956993" cy="78552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메타버스 앱</a:t>
              </a:r>
            </a:p>
          </p:txBody>
        </p:sp>
        <p:sp>
          <p:nvSpPr>
            <p:cNvPr id="175" name="직사각형 174">
              <a:extLst>
                <a:ext uri="{FF2B5EF4-FFF2-40B4-BE49-F238E27FC236}">
                  <a16:creationId xmlns:a16="http://schemas.microsoft.com/office/drawing/2014/main" id="{CF57E8E3-7129-4BB0-B217-F2552271D846}"/>
                </a:ext>
              </a:extLst>
            </p:cNvPr>
            <p:cNvSpPr/>
            <p:nvPr/>
          </p:nvSpPr>
          <p:spPr>
            <a:xfrm>
              <a:off x="8994781" y="677141"/>
              <a:ext cx="2688589" cy="78552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2800" b="1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스마트폰</a:t>
              </a:r>
            </a:p>
          </p:txBody>
        </p:sp>
        <p:sp>
          <p:nvSpPr>
            <p:cNvPr id="299" name="사각형: 둥근 모서리 298">
              <a:extLst>
                <a:ext uri="{FF2B5EF4-FFF2-40B4-BE49-F238E27FC236}">
                  <a16:creationId xmlns:a16="http://schemas.microsoft.com/office/drawing/2014/main" id="{0377DA13-B19B-4203-8C20-BA79B4D07018}"/>
                </a:ext>
              </a:extLst>
            </p:cNvPr>
            <p:cNvSpPr/>
            <p:nvPr/>
          </p:nvSpPr>
          <p:spPr>
            <a:xfrm>
              <a:off x="9634622" y="2633854"/>
              <a:ext cx="629788" cy="303780"/>
            </a:xfrm>
            <a:prstGeom prst="roundRect">
              <a:avLst>
                <a:gd name="adj" fmla="val 8454"/>
              </a:avLst>
            </a:prstGeom>
            <a:solidFill>
              <a:srgbClr val="FFCE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3" name="직사각형 172">
              <a:extLst>
                <a:ext uri="{FF2B5EF4-FFF2-40B4-BE49-F238E27FC236}">
                  <a16:creationId xmlns:a16="http://schemas.microsoft.com/office/drawing/2014/main" id="{779D402B-55B7-4468-AAB7-A27D5119E3DB}"/>
                </a:ext>
              </a:extLst>
            </p:cNvPr>
            <p:cNvSpPr>
              <a:spLocks/>
            </p:cNvSpPr>
            <p:nvPr/>
          </p:nvSpPr>
          <p:spPr>
            <a:xfrm>
              <a:off x="9503816" y="2618723"/>
              <a:ext cx="941133" cy="35157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>
                  <a:latin typeface="한컴 고딕" panose="02000500000000000000" pitchFamily="2" charset="-127"/>
                  <a:ea typeface="한컴 고딕" panose="02000500000000000000" pitchFamily="2" charset="-127"/>
                </a:rPr>
                <a:t>동작</a:t>
              </a:r>
              <a:endParaRPr lang="ko-KR" altLang="en-US" sz="1400" b="1" dirty="0"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</p:txBody>
        </p:sp>
      </p:grpSp>
      <p:cxnSp>
        <p:nvCxnSpPr>
          <p:cNvPr id="217" name="직선 화살표 연결선 216">
            <a:extLst>
              <a:ext uri="{FF2B5EF4-FFF2-40B4-BE49-F238E27FC236}">
                <a16:creationId xmlns:a16="http://schemas.microsoft.com/office/drawing/2014/main" id="{8E663641-7427-41BE-A6B0-DBCE779427EA}"/>
              </a:ext>
            </a:extLst>
          </p:cNvPr>
          <p:cNvCxnSpPr>
            <a:cxnSpLocks/>
          </p:cNvCxnSpPr>
          <p:nvPr/>
        </p:nvCxnSpPr>
        <p:spPr>
          <a:xfrm>
            <a:off x="8646930" y="2778253"/>
            <a:ext cx="0" cy="545862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81452C7-E61F-2EB1-C313-30D499C828EF}"/>
              </a:ext>
            </a:extLst>
          </p:cNvPr>
          <p:cNvSpPr txBox="1"/>
          <p:nvPr/>
        </p:nvSpPr>
        <p:spPr>
          <a:xfrm>
            <a:off x="8654188" y="2871885"/>
            <a:ext cx="8899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import</a:t>
            </a:r>
            <a:endParaRPr lang="ko-KR" altLang="en-US" sz="1600" b="1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472897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Control xmlns="http://schemas.microsoft.com/VisualStudio/2011/storyboarding/control">
  <Id Name="1d56aeea-0c4e-4646-ac3e-8c8610de1ba5" Revision="1" Stencil="System.MyShapes" StencilVersion="1.0"/>
</Control>
</file>

<file path=customXml/itemProps1.xml><?xml version="1.0" encoding="utf-8"?>
<ds:datastoreItem xmlns:ds="http://schemas.openxmlformats.org/officeDocument/2006/customXml" ds:itemID="{D5A01BB3-311D-4C4B-8B80-5267080271F9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547</TotalTime>
  <Words>33</Words>
  <Application>Microsoft Office PowerPoint</Application>
  <PresentationFormat>와이드스크린</PresentationFormat>
  <Paragraphs>18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맑은 고딕</vt:lpstr>
      <vt:lpstr>배달의민족 도현</vt:lpstr>
      <vt:lpstr>한컴 고딕</vt:lpstr>
      <vt:lpstr>Arial</vt:lpstr>
      <vt:lpstr>Office 테마</vt:lpstr>
      <vt:lpstr>V9 2022년 11월 11일 수정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 주연</dc:creator>
  <cp:lastModifiedBy>박 주연</cp:lastModifiedBy>
  <cp:revision>170</cp:revision>
  <dcterms:created xsi:type="dcterms:W3CDTF">2022-10-13T11:59:28Z</dcterms:created>
  <dcterms:modified xsi:type="dcterms:W3CDTF">2023-02-25T09:12:49Z</dcterms:modified>
</cp:coreProperties>
</file>