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3954" y="-3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2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7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7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8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7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8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A9A7-257F-4C5C-A91E-01F7F73A1B14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2672-2103-43E4-9AD4-913451C72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33" b="98062" l="9607" r="89738">
                        <a14:foregroundMark x1="44651" y1="11047" x2="44651" y2="11047"/>
                        <a14:foregroundMark x1="45087" y1="5620" x2="45087" y2="5620"/>
                        <a14:foregroundMark x1="47489" y1="92248" x2="47489" y2="92248"/>
                        <a14:foregroundMark x1="47489" y1="92248" x2="47489" y2="92248"/>
                        <a14:foregroundMark x1="49782" y1="98062" x2="49782" y2="98062"/>
                      </a14:backgroundRemoval>
                    </a14:imgEffect>
                  </a14:imgLayer>
                </a14:imgProps>
              </a:ext>
            </a:extLst>
          </a:blip>
          <a:srcRect l="22197" r="21440"/>
          <a:stretch/>
        </p:blipFill>
        <p:spPr>
          <a:xfrm>
            <a:off x="2137966" y="2457746"/>
            <a:ext cx="295140" cy="294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91" y="1409741"/>
            <a:ext cx="666667" cy="666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18" b="98161" l="9451" r="89451">
                        <a14:foregroundMark x1="52747" y1="7586" x2="52747" y2="7586"/>
                        <a14:foregroundMark x1="52088" y1="3678" x2="52088" y2="3678"/>
                        <a14:foregroundMark x1="52088" y1="87816" x2="52088" y2="87816"/>
                        <a14:foregroundMark x1="48132" y1="87126" x2="48132" y2="87126"/>
                        <a14:foregroundMark x1="52527" y1="94483" x2="52527" y2="94483"/>
                        <a14:foregroundMark x1="51868" y1="98161" x2="51868" y2="98161"/>
                      </a14:backgroundRemoval>
                    </a14:imgEffect>
                  </a14:imgLayer>
                </a14:imgProps>
              </a:ext>
            </a:extLst>
          </a:blip>
          <a:srcRect l="23507" r="19238"/>
          <a:stretch/>
        </p:blipFill>
        <p:spPr>
          <a:xfrm>
            <a:off x="2993230" y="1579384"/>
            <a:ext cx="297657" cy="4970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045" b="96283" l="6518" r="93005">
                        <a14:foregroundMark x1="71065" y1="64684" x2="71065" y2="64684"/>
                        <a14:foregroundMark x1="73291" y1="58922" x2="73291" y2="58922"/>
                        <a14:foregroundMark x1="84102" y1="81599" x2="84102" y2="81599"/>
                        <a14:foregroundMark x1="86169" y1="79368" x2="86169" y2="79368"/>
                        <a14:foregroundMark x1="84897" y1="87175" x2="84897" y2="87175"/>
                        <a14:foregroundMark x1="93005" y1="77881" x2="93005" y2="77881"/>
                        <a14:foregroundMark x1="8426" y1="70446" x2="8426" y2="70446"/>
                        <a14:foregroundMark x1="43720" y1="85874" x2="43720" y2="85874"/>
                        <a14:foregroundMark x1="42289" y1="96283" x2="42289" y2="96283"/>
                        <a14:foregroundMark x1="55644" y1="4461" x2="55644" y2="4461"/>
                        <a14:foregroundMark x1="60413" y1="2230" x2="60413" y2="2230"/>
                        <a14:foregroundMark x1="6518" y1="76952" x2="6518" y2="76952"/>
                      </a14:backgroundRemoval>
                    </a14:imgEffect>
                  </a14:imgLayer>
                </a14:imgProps>
              </a:ext>
            </a:extLst>
          </a:blip>
          <a:srcRect l="4585" r="5064"/>
          <a:stretch/>
        </p:blipFill>
        <p:spPr>
          <a:xfrm>
            <a:off x="2116931" y="2036199"/>
            <a:ext cx="381000" cy="3606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8210" t="12524" r="11361" b="10410"/>
          <a:stretch/>
        </p:blipFill>
        <p:spPr>
          <a:xfrm rot="18956341">
            <a:off x="2904253" y="2139852"/>
            <a:ext cx="486139" cy="4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0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herojw504@naver.com</dc:creator>
  <cp:lastModifiedBy>herojw504@naver.com</cp:lastModifiedBy>
  <cp:revision>5</cp:revision>
  <dcterms:created xsi:type="dcterms:W3CDTF">2025-01-02T06:56:21Z</dcterms:created>
  <dcterms:modified xsi:type="dcterms:W3CDTF">2025-01-02T10:02:33Z</dcterms:modified>
</cp:coreProperties>
</file>