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60" r:id="rId4"/>
    <p:sldId id="265" r:id="rId5"/>
    <p:sldId id="266" r:id="rId6"/>
    <p:sldId id="261" r:id="rId7"/>
    <p:sldId id="267" r:id="rId8"/>
    <p:sldId id="269" r:id="rId9"/>
    <p:sldId id="262" r:id="rId10"/>
    <p:sldId id="288" r:id="rId11"/>
    <p:sldId id="282" r:id="rId12"/>
    <p:sldId id="283" r:id="rId13"/>
    <p:sldId id="289" r:id="rId14"/>
    <p:sldId id="263" r:id="rId15"/>
    <p:sldId id="285" r:id="rId16"/>
    <p:sldId id="276" r:id="rId17"/>
    <p:sldId id="277" r:id="rId18"/>
    <p:sldId id="287" r:id="rId19"/>
    <p:sldId id="281" r:id="rId20"/>
    <p:sldId id="279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952C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0796" y="2046482"/>
            <a:ext cx="65733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스마트 피트니스 보조 시스템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(Smart Fitness Assistance System)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2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339" y="40182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종합설계제안서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0703" y="3182369"/>
            <a:ext cx="3294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팀 명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: 2Years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5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2010154012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김익현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이보경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2012154023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박재환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2014154024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안세영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KIM IK HYEON. PARK JAE HWAN. AN SE YOUNG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9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704850" y="1671495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어플 </a:t>
                </a:r>
                <a:r>
                  <a:rPr lang="en-US" altLang="ko-KR" sz="2000" dirty="0"/>
                  <a:t>UI</a:t>
                </a:r>
                <a:endParaRPr lang="ko-KR" altLang="en-US" sz="2000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320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시스템 구성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22" y="2377391"/>
            <a:ext cx="1802659" cy="3204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999" y="2379086"/>
            <a:ext cx="1800751" cy="3201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810" y="2377391"/>
            <a:ext cx="1802658" cy="3204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1076" y="5588689"/>
            <a:ext cx="187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신체정보입력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2744" y="5579656"/>
            <a:ext cx="166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59477" y="5588689"/>
            <a:ext cx="143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운동하기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0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50048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>
                <a:solidFill>
                  <a:schemeClr val="bg1"/>
                </a:solidFill>
                <a:latin typeface="a공간B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a공간B"/>
              </a:rPr>
              <a:t>수행 시나리오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자세 교정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3181269" y="4420556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flipH="1">
            <a:off x="3181269" y="4762924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8" name="Picture 8" descr="C:\Users\안세영\Documents\카카오톡 받은 파일\밴드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245076" y="2526054"/>
            <a:ext cx="1742170" cy="174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39" y="2444716"/>
            <a:ext cx="1017829" cy="19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9" y="2708587"/>
            <a:ext cx="1439093" cy="1439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2769" y="4232928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자세 정보 전달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276" y="4580495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 측정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9591" y="5151262"/>
            <a:ext cx="1041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잘못된 자세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34928" y="5216765"/>
            <a:ext cx="2262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중력</a:t>
            </a:r>
            <a:r>
              <a:rPr lang="en-US" altLang="ko-KR" sz="1100" dirty="0"/>
              <a:t>.</a:t>
            </a:r>
            <a:r>
              <a:rPr lang="ko-KR" altLang="en-US" sz="1100" dirty="0" err="1"/>
              <a:t>자이로</a:t>
            </a:r>
            <a:r>
              <a:rPr lang="ko-KR" altLang="en-US" sz="1100" dirty="0"/>
              <a:t> 센서로 감지 후 전달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09648" y="5587504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진동 센서로 사용자에게 진동 알림 전달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1801" y="5573726"/>
            <a:ext cx="2262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아두이노에게</a:t>
            </a:r>
            <a:r>
              <a:rPr lang="ko-KR" altLang="en-US" sz="1100" dirty="0"/>
              <a:t> 알림 전달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376" y="4217729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 인지 후 바른 자세로 바꿔 운동 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7117386" y="540162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flipH="1">
            <a:off x="7132273" y="5773636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178272" y="5347570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flipH="1">
            <a:off x="3166259" y="5774822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3" idx="3"/>
          </p:cNvCxnSpPr>
          <p:nvPr/>
        </p:nvCxnSpPr>
        <p:spPr>
          <a:xfrm flipV="1">
            <a:off x="2838482" y="3412503"/>
            <a:ext cx="2553650" cy="1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8" idx="3"/>
          </p:cNvCxnSpPr>
          <p:nvPr/>
        </p:nvCxnSpPr>
        <p:spPr>
          <a:xfrm>
            <a:off x="6987246" y="3397139"/>
            <a:ext cx="2456876" cy="1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116161" y="4155100"/>
            <a:ext cx="0" cy="198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1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7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/>
              <a:t>운동 정보 통계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9475139" y="2714984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50048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>
                <a:solidFill>
                  <a:schemeClr val="bg1"/>
                </a:solidFill>
                <a:latin typeface="a공간B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a공간B"/>
              </a:rPr>
              <a:t>수행 시나리오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9" y="2708587"/>
            <a:ext cx="1439093" cy="1439093"/>
          </a:xfrm>
          <a:prstGeom prst="rect">
            <a:avLst/>
          </a:prstGeom>
        </p:spPr>
      </p:pic>
      <p:pic>
        <p:nvPicPr>
          <p:cNvPr id="36" name="Picture 8" descr="C:\Users\안세영\Documents\카카오톡 받은 파일\밴드.png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3956864" y="2629852"/>
            <a:ext cx="1742170" cy="174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74" y="2467176"/>
            <a:ext cx="1017829" cy="19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정보 측정 후 전달</a:t>
            </a:r>
          </a:p>
        </p:txBody>
      </p:sp>
      <p:sp>
        <p:nvSpPr>
          <p:cNvPr id="63" name="오른쪽 화살표 62"/>
          <p:cNvSpPr/>
          <p:nvPr/>
        </p:nvSpPr>
        <p:spPr>
          <a:xfrm>
            <a:off x="7926666" y="4525139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flipH="1">
            <a:off x="7944319" y="4886081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228041" y="4328884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정보 저장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46326" y="4703652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정보 전송</a:t>
            </a:r>
          </a:p>
        </p:txBody>
      </p:sp>
    </p:spTree>
    <p:extLst>
      <p:ext uri="{BB962C8B-B14F-4D97-AF65-F5344CB8AC3E}">
        <p14:creationId xmlns:p14="http://schemas.microsoft.com/office/powerpoint/2010/main" val="36968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7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몸 상태 측정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9475139" y="2714984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50048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>
                <a:solidFill>
                  <a:schemeClr val="bg1"/>
                </a:solidFill>
                <a:latin typeface="a공간B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a공간B"/>
              </a:rPr>
              <a:t>수행 시나리오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9" y="2708587"/>
            <a:ext cx="1439093" cy="1439093"/>
          </a:xfrm>
          <a:prstGeom prst="rect">
            <a:avLst/>
          </a:prstGeom>
        </p:spPr>
      </p:pic>
      <p:pic>
        <p:nvPicPr>
          <p:cNvPr id="36" name="Picture 8" descr="C:\Users\안세영\Documents\카카오톡 받은 파일\밴드.png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3956864" y="2629852"/>
            <a:ext cx="1742170" cy="174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74" y="2467176"/>
            <a:ext cx="1017829" cy="19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측정 후 전달</a:t>
            </a:r>
          </a:p>
        </p:txBody>
      </p:sp>
      <p:sp>
        <p:nvSpPr>
          <p:cNvPr id="63" name="오른쪽 화살표 62"/>
          <p:cNvSpPr/>
          <p:nvPr/>
        </p:nvSpPr>
        <p:spPr>
          <a:xfrm>
            <a:off x="7926666" y="4525139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flipH="1">
            <a:off x="2502356" y="5010429"/>
            <a:ext cx="4439057" cy="145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228041" y="4328884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저장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9134" y="4818573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알림</a:t>
            </a:r>
          </a:p>
        </p:txBody>
      </p:sp>
    </p:spTree>
    <p:extLst>
      <p:ext uri="{BB962C8B-B14F-4D97-AF65-F5344CB8AC3E}">
        <p14:creationId xmlns:p14="http://schemas.microsoft.com/office/powerpoint/2010/main" val="386077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494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개발 환경 및 개발 방법</a:t>
            </a: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458587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환경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java (1.8 0_101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버전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우노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php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시스템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OS-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윈도우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10 64Bit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CPU-intel Core i5-6300HQ 2.3GHz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RAM-8.00GB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HDD-SSD250GB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Graphic-Geforce-940m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2" name="Picture 7" descr="자바 안드로이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12" y="1557038"/>
            <a:ext cx="3257331" cy="227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314" y="4038452"/>
            <a:ext cx="4863329" cy="21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494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개발 환경 및 개발 방법</a:t>
            </a: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2940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도구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우노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키트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자이로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센서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장착해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중력 센서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장착해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심장박동 센서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장착해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안드로이드 어플리케이션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(android studio 2.0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블루투스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블루투스 이미지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72" y="3405937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8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494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개발 환경 및 개발 방법</a:t>
            </a: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573088" y="1427163"/>
            <a:ext cx="7886700" cy="195951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80975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밴드와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결합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아두이노에는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각종 센서들을 연결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장착된 센서들은 블루투스를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이용해 핸드폰 어플로 정보를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센서들은 사용자 자세의 수평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수직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심장 박동 수를 측정</a:t>
            </a: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571500" y="3478213"/>
            <a:ext cx="7886700" cy="1959511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Application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 studio 2.0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사용해 어플을 개발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아두이노와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블루투스로 연결해서 정보를 받음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안드로이드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4.0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6.0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까지 구현이 가능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httpurlconnection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사용해 서버로 정보를 전달</a:t>
            </a: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object 3"/>
          <p:cNvSpPr txBox="1">
            <a:spLocks noChangeArrowheads="1"/>
          </p:cNvSpPr>
          <p:nvPr/>
        </p:nvSpPr>
        <p:spPr bwMode="auto">
          <a:xfrm>
            <a:off x="614363" y="5573713"/>
            <a:ext cx="7886700" cy="8112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Server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lang="en-US" altLang="ko-KR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php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 사용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php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75" y="1632892"/>
            <a:ext cx="4070785" cy="338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39132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06.</a:t>
            </a:r>
            <a:r>
              <a:rPr lang="ko-KR" altLang="en-US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역할 분담</a:t>
            </a:r>
            <a:endParaRPr lang="ko-KR" altLang="en-US" sz="45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08324"/>
              </p:ext>
            </p:extLst>
          </p:nvPr>
        </p:nvGraphicFramePr>
        <p:xfrm>
          <a:off x="1933608" y="1583114"/>
          <a:ext cx="8317832" cy="4629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안세영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김익현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1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기술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블루투스 통신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센서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중력</a:t>
                      </a:r>
                      <a:r>
                        <a:rPr lang="ko-KR" altLang="en-US" sz="1300" baseline="0" dirty="0"/>
                        <a:t> 센서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자이로스코프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ko-KR" altLang="en-US" sz="1300" dirty="0"/>
                        <a:t>센서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진동 센서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심장박동 센서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47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어플리케이션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데이터 처리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sz="1300" baseline="0" dirty="0" err="1"/>
                        <a:t>php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웹 서버 개발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/>
                        <a:t>블루투스 통신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어플리케이션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개발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sz="1300" baseline="0" dirty="0" err="1"/>
                        <a:t>php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웹 서버 개발</a:t>
                      </a:r>
                      <a:endParaRPr lang="en-US" altLang="ko-KR" sz="1300" baseline="0" dirty="0"/>
                    </a:p>
                    <a:p>
                      <a:pPr algn="ctr" latinLnBrk="1"/>
                      <a:endParaRPr lang="ko-KR" altLang="en-US" sz="5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센서와 밴드 통합</a:t>
                      </a:r>
                      <a:endParaRPr lang="en-US" altLang="ko-KR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06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아두이노와</a:t>
                      </a:r>
                      <a:r>
                        <a:rPr lang="ko-KR" altLang="en-US" sz="1300" dirty="0"/>
                        <a:t> 센서와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어플리케이션 사이의 데이터 송수신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/>
                        <a:t>작동 및 제어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65966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07.</a:t>
            </a:r>
            <a:r>
              <a:rPr lang="ko-KR" altLang="en-US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종합설계 수행일정</a:t>
            </a:r>
            <a:endParaRPr lang="ko-KR" altLang="en-US" sz="45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61950" y="1683947"/>
          <a:ext cx="11258550" cy="413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추진일정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주제선정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사전 조사 및 계획서 발표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 수집 및 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아두이노</a:t>
                      </a:r>
                      <a:r>
                        <a:rPr lang="ko-KR" altLang="en-US" sz="1400" dirty="0"/>
                        <a:t> 센서 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자바를 이용한 </a:t>
                      </a:r>
                      <a:r>
                        <a:rPr lang="en-US" altLang="ko-KR" sz="1400" dirty="0"/>
                        <a:t>s/w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통합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및 유지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최종보고서 작성 및 최적화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95749" y="215265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03369" y="259461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03369" y="308229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39525" y="307503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54039" y="35685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90195" y="357577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90195" y="402570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26351" y="401845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862507" y="40257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351" y="449741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62507" y="450467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798663" y="449742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813177" y="497638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49333" y="498364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670975" y="5411808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2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24288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 GitHub</a:t>
            </a:r>
            <a:endParaRPr lang="ko-KR" altLang="en-US" sz="45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201" y="1729858"/>
            <a:ext cx="94724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FF"/>
                </a:solidFill>
              </a:rPr>
              <a:t>https://github.com/ParkJaeHwan/Capstone.git</a:t>
            </a:r>
            <a:endParaRPr lang="ko-KR" alt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88167" y="221088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3288" y="1050054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39467" y="1680858"/>
            <a:ext cx="2699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43464" y="2318667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39467" y="2945940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39467" y="3582699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및 개발 방법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9467" y="5448945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2594883" y="1495776"/>
            <a:ext cx="3392492" cy="182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34816" y="2124160"/>
            <a:ext cx="3956750" cy="1669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2489315" y="2759705"/>
            <a:ext cx="3254393" cy="44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643460" y="3388796"/>
            <a:ext cx="5250871" cy="35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643460" y="4033321"/>
            <a:ext cx="5491220" cy="83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8318" y="5892196"/>
            <a:ext cx="6768942" cy="92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39467" y="4206948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280522" y="4660329"/>
            <a:ext cx="4202980" cy="92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9467" y="4817466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85165" y="5267449"/>
            <a:ext cx="6153584" cy="92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8790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08.</a:t>
            </a:r>
            <a:r>
              <a:rPr lang="ko-KR" altLang="en-US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필요기술 및 참고 문헌</a:t>
            </a:r>
            <a:endParaRPr lang="ko-KR" altLang="en-US" sz="45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629947" y="1786614"/>
            <a:ext cx="7886700" cy="6207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실드를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사용하여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연결하기 응용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http://kocoafab.cc/tutorial/view/108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2979738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그림으로 쉽게 설명하는 안드로이드 프로그래밍</a:t>
            </a:r>
            <a:endParaRPr lang="ko-KR" altLang="ko-KR" sz="2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생능출판사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천인국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4188619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핵심예제로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배우는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프로그래밍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제이펍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허경용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8185287" y="1904773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516423" y="2744588"/>
            <a:ext cx="21852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배경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897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졸업연구 개요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3404" y="2931127"/>
            <a:ext cx="35234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운동에 대한 관심이 증가함에 따라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개인 운동인구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 초보자들이 바른 자세로 운동을 하기 힘듦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자세 인식을 통한 바른 자세 교정의 필요성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64" y="2799920"/>
            <a:ext cx="3384550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77" y="2799920"/>
            <a:ext cx="3455987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목표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897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졸업연구 개요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 descr="바벨 사진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75" y="2241592"/>
            <a:ext cx="2344980" cy="255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1" name="Picture 19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59" y="4510758"/>
            <a:ext cx="2228917" cy="166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09" y="4490952"/>
            <a:ext cx="1574681" cy="168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5380" y="2804982"/>
            <a:ext cx="61882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결합해 스마트밴드 형태의 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H/W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제작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자이로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센서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중력 센서를 사용해 사용자의 모션측정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pc="-100" dirty="0">
                <a:latin typeface="맑은 고딕" panose="020B0503020000020004" pitchFamily="50" charset="-127"/>
                <a:cs typeface="Arial" panose="020B0604020202020204" pitchFamily="34" charset="0"/>
              </a:rPr>
              <a:t>잘못된 자세로 운동시 진동 센서 알림으로 바른 자세 유도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벤치프레스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스쿼트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등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덤벨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및 바 운동 지원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심장박동 센서를 이용해 운동 강도와 체력측정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운동량과 자세 교정 부위별 통계를 제공하여            스스로 운동량을 파악하고 자세 교정 유도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3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효과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897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졸업연구 개요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7664" y="3042732"/>
            <a:ext cx="3372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운동의 효율성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 자세 교정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안드로이드 어플리케이션과 연동하여 편의 증대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1026" name="Picture 2" descr="벤치프레스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86" y="2423879"/>
            <a:ext cx="3807216" cy="349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헬스 어플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88" y="2340719"/>
            <a:ext cx="2198642" cy="366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2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9947" y="134264"/>
            <a:ext cx="6051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관련 연구 및 사례</a:t>
            </a: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57" y="2692157"/>
            <a:ext cx="2166343" cy="23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2692157"/>
            <a:ext cx="2256431" cy="238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1244199" y="5888051"/>
            <a:ext cx="9684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ctr">
              <a:spcBef>
                <a:spcPts val="413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6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이미 스마트 밴드는 운동에 많이 이용되고 있지만 자세 교정을 위한 스마트 밴드는 없음  </a:t>
            </a:r>
            <a:endParaRPr lang="en-US" altLang="ko-KR" sz="16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606517"/>
            <a:ext cx="226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스마트 운동 밴드</a:t>
            </a:r>
          </a:p>
        </p:txBody>
      </p:sp>
      <p:sp>
        <p:nvSpPr>
          <p:cNvPr id="25" name="타원 24"/>
          <p:cNvSpPr/>
          <p:nvPr/>
        </p:nvSpPr>
        <p:spPr>
          <a:xfrm>
            <a:off x="1636223" y="2184605"/>
            <a:ext cx="3637560" cy="3426884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38985" y="2184605"/>
            <a:ext cx="3637560" cy="3426884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1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9947" y="134264"/>
            <a:ext cx="6051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관련 연구 및 사례</a:t>
            </a:r>
          </a:p>
        </p:txBody>
      </p:sp>
      <p:sp>
        <p:nvSpPr>
          <p:cNvPr id="3" name="타원 2"/>
          <p:cNvSpPr/>
          <p:nvPr/>
        </p:nvSpPr>
        <p:spPr>
          <a:xfrm>
            <a:off x="323850" y="2227734"/>
            <a:ext cx="3068875" cy="308833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18201" y="2227734"/>
            <a:ext cx="3219994" cy="3036469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1127710" y="5686970"/>
            <a:ext cx="991753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ctr">
              <a:spcBef>
                <a:spcPts val="413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6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스마트 밴드와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아두이노를</a:t>
            </a:r>
            <a:r>
              <a:rPr lang="ko-KR" altLang="en-US" sz="16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결합시켜 </a:t>
            </a:r>
            <a:r>
              <a:rPr lang="ko-KR" altLang="en-US" sz="1600" b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아두이노</a:t>
            </a:r>
            <a:r>
              <a:rPr lang="ko-KR" altLang="en-US" sz="16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센서들을 이용해 기존에 있는 스마트 밴드와는 차별화된</a:t>
            </a:r>
            <a:r>
              <a:rPr lang="en-US" altLang="ko-KR" sz="16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, ‘</a:t>
            </a:r>
            <a:r>
              <a:rPr lang="ko-KR" altLang="en-US" sz="16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자세 교정</a:t>
            </a:r>
            <a:r>
              <a:rPr lang="en-US" altLang="ko-KR" sz="16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en-US" sz="16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스마트 운동 밴드를 만듦</a:t>
            </a:r>
            <a:endParaRPr lang="en-US" altLang="ko-KR" sz="16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39" y="3418121"/>
            <a:ext cx="986048" cy="10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39" y="2568557"/>
            <a:ext cx="2597794" cy="259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28" y="3492245"/>
            <a:ext cx="1027338" cy="7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3850" y="160651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‘</a:t>
            </a:r>
            <a:r>
              <a:rPr lang="ko-KR" altLang="en-US" dirty="0"/>
              <a:t>자세 교정</a:t>
            </a:r>
            <a:r>
              <a:rPr lang="en-US" altLang="ko-KR" dirty="0"/>
              <a:t>’</a:t>
            </a:r>
            <a:r>
              <a:rPr lang="ko-KR" altLang="en-US" dirty="0"/>
              <a:t>스마트 운동 밴드</a:t>
            </a:r>
          </a:p>
        </p:txBody>
      </p:sp>
      <p:pic>
        <p:nvPicPr>
          <p:cNvPr id="26" name="Picture 19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39" y="2911312"/>
            <a:ext cx="2228917" cy="166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6" y="2789609"/>
            <a:ext cx="1831481" cy="196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시스템 구성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320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시스템 구성</a:t>
            </a: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1" name="Picture 8" descr="C:\Users\안세영\Documents\카카오톡 받은 파일\밴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" y="2737036"/>
            <a:ext cx="2362533" cy="23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화살표: 오른쪽 8"/>
          <p:cNvSpPr>
            <a:spLocks noChangeArrowheads="1"/>
          </p:cNvSpPr>
          <p:nvPr/>
        </p:nvSpPr>
        <p:spPr bwMode="auto">
          <a:xfrm>
            <a:off x="3302409" y="3065572"/>
            <a:ext cx="196449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5" name="화살표: 오른쪽 8"/>
          <p:cNvSpPr>
            <a:spLocks noChangeArrowheads="1"/>
          </p:cNvSpPr>
          <p:nvPr/>
        </p:nvSpPr>
        <p:spPr bwMode="auto">
          <a:xfrm flipH="1">
            <a:off x="3302407" y="4158690"/>
            <a:ext cx="196449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7" name="직사각형 15"/>
          <p:cNvSpPr>
            <a:spLocks noChangeArrowheads="1"/>
          </p:cNvSpPr>
          <p:nvPr/>
        </p:nvSpPr>
        <p:spPr bwMode="auto">
          <a:xfrm>
            <a:off x="5285205" y="5224481"/>
            <a:ext cx="19073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밴드로부터 정보를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받고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 정보를 나타냄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서버로부터 받은 정보를 표현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14"/>
          <p:cNvSpPr>
            <a:spLocks noChangeArrowheads="1"/>
          </p:cNvSpPr>
          <p:nvPr/>
        </p:nvSpPr>
        <p:spPr bwMode="auto">
          <a:xfrm>
            <a:off x="3091397" y="2696700"/>
            <a:ext cx="21755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사용자가 한 운동 정보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신체 상태 등 전달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2" name="Picture 11" descr="서버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493" y="2857904"/>
            <a:ext cx="1564892" cy="209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14"/>
          <p:cNvSpPr>
            <a:spLocks noChangeArrowheads="1"/>
          </p:cNvSpPr>
          <p:nvPr/>
        </p:nvSpPr>
        <p:spPr bwMode="auto">
          <a:xfrm>
            <a:off x="9371184" y="5221333"/>
            <a:ext cx="17395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핸드폰으로부터 받은 정보를 저장함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화살표: 오른쪽 8"/>
          <p:cNvSpPr>
            <a:spLocks noChangeArrowheads="1"/>
          </p:cNvSpPr>
          <p:nvPr/>
        </p:nvSpPr>
        <p:spPr bwMode="auto">
          <a:xfrm>
            <a:off x="7192555" y="3057965"/>
            <a:ext cx="196449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38" name="화살표: 오른쪽 8"/>
          <p:cNvSpPr>
            <a:spLocks noChangeArrowheads="1"/>
          </p:cNvSpPr>
          <p:nvPr/>
        </p:nvSpPr>
        <p:spPr bwMode="auto">
          <a:xfrm flipH="1">
            <a:off x="7207212" y="4106222"/>
            <a:ext cx="196449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41" name="직사각형 13"/>
          <p:cNvSpPr>
            <a:spLocks noChangeArrowheads="1"/>
          </p:cNvSpPr>
          <p:nvPr/>
        </p:nvSpPr>
        <p:spPr bwMode="auto">
          <a:xfrm>
            <a:off x="7512315" y="4748416"/>
            <a:ext cx="20411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저장되어 있는 정보를 전송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3074" y="4753141"/>
            <a:ext cx="2092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자세교정 알림을 보냄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7003469" y="2808306"/>
            <a:ext cx="1964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cs typeface="Arial" panose="020B0604020202020204" pitchFamily="34" charset="0"/>
              </a:rPr>
              <a:t>밴드가 보낸 정보를 보냄</a:t>
            </a:r>
            <a:endParaRPr lang="ko-KR" altLang="en-US" sz="1100" dirty="0"/>
          </a:p>
        </p:txBody>
      </p:sp>
      <p:pic>
        <p:nvPicPr>
          <p:cNvPr id="42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0" y="2455706"/>
            <a:ext cx="1412713" cy="264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3960" y="5224481"/>
            <a:ext cx="1646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cs typeface="Arial" panose="020B0604020202020204" pitchFamily="34" charset="0"/>
              </a:rPr>
              <a:t>핸드폰 어플로부터 받은 알림으로 센서가 작동</a:t>
            </a:r>
            <a:endParaRPr lang="en-US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788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66750" y="1950179"/>
            <a:ext cx="10687050" cy="42791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2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339639"/>
            <a:ext cx="2365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47" y="134264"/>
            <a:ext cx="4320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시스템 구성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095750" y="1673954"/>
            <a:ext cx="3905250" cy="552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아두이노</a:t>
            </a:r>
            <a:r>
              <a:rPr lang="ko-KR" altLang="en-US" sz="2000" dirty="0"/>
              <a:t> 센서</a:t>
            </a:r>
          </a:p>
        </p:txBody>
      </p:sp>
      <p:sp>
        <p:nvSpPr>
          <p:cNvPr id="47" name="직각 삼각형 46"/>
          <p:cNvSpPr/>
          <p:nvPr/>
        </p:nvSpPr>
        <p:spPr>
          <a:xfrm rot="16200000">
            <a:off x="3819526" y="1673953"/>
            <a:ext cx="276226" cy="276225"/>
          </a:xfrm>
          <a:prstGeom prst="rt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06288"/>
              </p:ext>
            </p:extLst>
          </p:nvPr>
        </p:nvGraphicFramePr>
        <p:xfrm>
          <a:off x="749407" y="2385832"/>
          <a:ext cx="10531732" cy="38014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3056863658"/>
                    </a:ext>
                  </a:extLst>
                </a:gridCol>
              </a:tblGrid>
              <a:tr h="2150618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자이로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센서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(MPU-6050)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중력 센서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디지털 기울기 센서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진동 센서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(SW-420)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심박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모니터링 센서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Rate Monitor Sensor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lt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806152"/>
                  </a:ext>
                </a:extLst>
              </a:tr>
              <a:tr h="1132668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벤치프레스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숄더프레스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이지바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데드리프트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스쿼트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운동에서 수평과 수직 값을 받음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사용자의 자세가 무너지거나 운동 중 일정한 횟수에 도달하면 진동을 각각 다른 패턴으로 알려줌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dirty="0">
                          <a:latin typeface="+mn-lt"/>
                          <a:ea typeface="+mn-ea"/>
                        </a:rPr>
                        <a:t>사용자의 심박수의 측정하여 사용자의 운동하는 동안 신체 상태를 체크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801</Words>
  <Application>Microsoft Office PowerPoint</Application>
  <PresentationFormat>와이드스크린</PresentationFormat>
  <Paragraphs>243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a가을소풍B</vt:lpstr>
      <vt:lpstr>a공간B</vt:lpstr>
      <vt:lpstr>a드림고딕1</vt:lpstr>
      <vt:lpstr>a드림고딕7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박재환</cp:lastModifiedBy>
  <cp:revision>143</cp:revision>
  <dcterms:created xsi:type="dcterms:W3CDTF">2014-11-11T07:47:07Z</dcterms:created>
  <dcterms:modified xsi:type="dcterms:W3CDTF">2016-12-18T19:10:54Z</dcterms:modified>
</cp:coreProperties>
</file>