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EDFCA-97B0-49F7-A79B-D956B5A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CADF5F-9E31-45E5-8A19-32CF63A1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A0A0D-3765-4100-9118-2EEE0F55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EC17B-71FF-479D-B487-EB921167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2F2C9-D94B-469A-8B30-C7164169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D704-EC27-43E7-BE7D-6C86B70B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BD715-06F7-4A6E-8CF4-E4BF91D6A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81A87-7D5B-4F7B-BF06-D3C9A243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1AE3D-A0FD-4CD2-B893-93CC309E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A6A38-6672-40DB-B489-D080B87D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7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7AD6A-41A4-4643-89FB-066B3B675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CB042-EB21-4AE4-944A-CE68D3F1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466C6-97AA-4FFE-A3C2-DF0A7954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5BD4A-E9EB-4526-BAC2-5918B54A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9ACAE-6977-4C04-9CC4-5F6515DE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8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2CC19-267E-45F6-A2AD-C68B22F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FBB01-7C11-41FD-806D-3976C2D8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4DD95-4A3C-461D-88F6-694C96A0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8D87E-083D-41FA-BCFB-7123C6E4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C3DFB-0074-43F4-AFC5-87ED8730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3C-8752-498C-A136-1FA9FEE0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659F1-58CF-427E-BAD7-800912B9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FDF93-F998-4979-B147-509F22FA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E1705-AF68-4F94-8161-DC64C276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49D7C-AA8A-4B35-A731-3AABC9E6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7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9537A-E94E-4700-996D-B2CD08FA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1EDFF-15AA-4DC0-B17C-035C70656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54600-CD95-481C-8054-4F293CD0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CA3A1-F870-4E47-9F13-CD5A6671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90A4F-FEFB-4EC8-AEE7-77807B30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F1B41-873B-4CDB-9B4F-5D4768E1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8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566DA-B188-433C-985C-ED9F635F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8527B-A931-48F8-83E0-4CEEA2810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FCDE34-C0DB-430B-B08C-4358772D5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A19BAC-14A6-4CD7-A18E-F70279FF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348288-AB52-4048-98D4-D674F0C2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DD103-55E3-4C3D-8799-60BA11D5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4945D0-D57F-4F58-A3E8-513BC018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C9E048-4C39-41B5-A493-15A54627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7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0ECE-3352-44BB-A1ED-5959C930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4DBA2B-04ED-4ADD-A6B5-71D0C82A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50D95D-FED7-49A3-8C31-75CDCB43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0BB8C0-3222-40A5-AD01-22FB7255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84DFA4-CBCE-4CB7-A4D5-24102772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5E5336-73C4-44B9-8189-4A535351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D41BB3-D294-4047-AE43-F993CC69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C184C-0D0F-428D-B962-BAF2ACBB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5FC7C-9970-43E2-9065-0D5DFC20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586548-0018-47C9-BA2E-A82806F72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D398-0135-4936-A09D-4175F03A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C0384-07BD-493A-B45A-D70F7F62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1DA3D-E27D-43FF-9ED3-CCD4B2FC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9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64164-A880-4BD9-8555-15035727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AF984-10BF-41AF-B00A-BFA8564D4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43F3F-EDD3-4064-9387-12A1D7AA6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EEE4A-B35A-432B-839F-7834D970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44E52-A22B-4ACC-B569-8405A5EC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50E81-3140-4D1F-8D0A-F4C968DF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5F9C4E-76A8-4C23-94E5-43503FF5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B6A87-1E6B-432E-80E2-6E3F46F49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DCDD2-F4FA-4E44-B4A8-03267DC9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73AE-6961-4927-A29A-55D056CC0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75CE-B273-4F2C-AA5A-C200BAF47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78444-1335-4048-AD41-0CF45B7D3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7"/>
            <a:ext cx="9144000" cy="950277"/>
          </a:xfrm>
        </p:spPr>
        <p:txBody>
          <a:bodyPr/>
          <a:lstStyle/>
          <a:p>
            <a:r>
              <a:rPr lang="en-US" altLang="ko-KR" dirty="0"/>
              <a:t>Predict Wine Quality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74151F-C7D4-44B0-97F7-8F4C060BF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2790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3200" dirty="0"/>
              <a:t>&lt;Interim Report&gt;</a:t>
            </a:r>
          </a:p>
          <a:p>
            <a:r>
              <a:rPr lang="en-US" altLang="ko-KR" dirty="0"/>
              <a:t>Park</a:t>
            </a:r>
            <a:r>
              <a:rPr lang="ko-KR" altLang="en-US" dirty="0"/>
              <a:t> </a:t>
            </a:r>
            <a:r>
              <a:rPr lang="en-US" altLang="ko-KR" dirty="0"/>
              <a:t>Jae</a:t>
            </a:r>
            <a:r>
              <a:rPr lang="ko-KR" altLang="en-US" dirty="0"/>
              <a:t> </a:t>
            </a:r>
            <a:r>
              <a:rPr lang="en-US" altLang="ko-KR" dirty="0"/>
              <a:t>Rim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FF10-CBBC-4A9E-92A4-54F6AE7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12"/>
            <a:ext cx="10515600" cy="1325563"/>
          </a:xfrm>
        </p:spPr>
        <p:txBody>
          <a:bodyPr/>
          <a:lstStyle/>
          <a:p>
            <a:r>
              <a:rPr lang="en-US" altLang="ko-KR"/>
              <a:t>About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FFEAA-6FAC-414B-9C14-ECCF423A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28"/>
            <a:ext cx="10515600" cy="50719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4400" dirty="0">
                <a:hlinkClick r:id="rId2"/>
              </a:rPr>
              <a:t>https://archive.ics.uci.edu/ml/datasets/wine+quality</a:t>
            </a:r>
            <a:endParaRPr lang="en-US" altLang="ko-KR" sz="4400" dirty="0"/>
          </a:p>
          <a:p>
            <a:pPr>
              <a:lnSpc>
                <a:spcPct val="120000"/>
              </a:lnSpc>
            </a:pPr>
            <a:r>
              <a:rPr lang="en-US" altLang="ko-KR" sz="4400" dirty="0"/>
              <a:t>UCI’s Wine Quality </a:t>
            </a:r>
            <a:r>
              <a:rPr lang="en-US" altLang="ko-KR" sz="4400" dirty="0" err="1"/>
              <a:t>DataSet</a:t>
            </a:r>
            <a:r>
              <a:rPr lang="en-US" altLang="ko-KR" sz="4400" dirty="0"/>
              <a:t> = 4898</a:t>
            </a:r>
            <a:r>
              <a:rPr lang="ko-KR" altLang="en-US" sz="4400" dirty="0"/>
              <a:t>개의 </a:t>
            </a:r>
            <a:r>
              <a:rPr lang="en-US" altLang="ko-KR" sz="4400" dirty="0"/>
              <a:t>wine data </a:t>
            </a:r>
            <a:r>
              <a:rPr lang="ko-KR" altLang="en-US" sz="4400" dirty="0"/>
              <a:t>존재</a:t>
            </a:r>
            <a:endParaRPr lang="en-US" altLang="ko-KR" sz="4400" dirty="0"/>
          </a:p>
          <a:p>
            <a:pPr>
              <a:lnSpc>
                <a:spcPct val="120000"/>
              </a:lnSpc>
            </a:pPr>
            <a:r>
              <a:rPr lang="en-US" altLang="ko-KR" sz="3800" dirty="0"/>
              <a:t>Input variables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1 - fixed acidity </a:t>
            </a:r>
            <a:br>
              <a:rPr lang="en-US" altLang="ko-KR" dirty="0"/>
            </a:br>
            <a:r>
              <a:rPr lang="en-US" altLang="ko-KR" dirty="0"/>
              <a:t>	2 - volatile acidity </a:t>
            </a:r>
            <a:br>
              <a:rPr lang="en-US" altLang="ko-KR" dirty="0"/>
            </a:br>
            <a:r>
              <a:rPr lang="en-US" altLang="ko-KR" dirty="0"/>
              <a:t>	3 - citric acid </a:t>
            </a:r>
            <a:br>
              <a:rPr lang="en-US" altLang="ko-KR" dirty="0"/>
            </a:br>
            <a:r>
              <a:rPr lang="en-US" altLang="ko-KR" dirty="0"/>
              <a:t>	4 - residual sugar </a:t>
            </a:r>
            <a:br>
              <a:rPr lang="en-US" altLang="ko-KR" dirty="0"/>
            </a:br>
            <a:r>
              <a:rPr lang="en-US" altLang="ko-KR" dirty="0"/>
              <a:t>	5 - chlorides </a:t>
            </a:r>
            <a:br>
              <a:rPr lang="en-US" altLang="ko-KR" dirty="0"/>
            </a:br>
            <a:r>
              <a:rPr lang="en-US" altLang="ko-KR" dirty="0"/>
              <a:t>	6 - free sulfur dioxide </a:t>
            </a:r>
            <a:br>
              <a:rPr lang="en-US" altLang="ko-KR" dirty="0"/>
            </a:br>
            <a:r>
              <a:rPr lang="en-US" altLang="ko-KR" dirty="0"/>
              <a:t>	7 - total sulfur dioxide </a:t>
            </a:r>
            <a:br>
              <a:rPr lang="en-US" altLang="ko-KR" dirty="0"/>
            </a:br>
            <a:r>
              <a:rPr lang="en-US" altLang="ko-KR" dirty="0"/>
              <a:t>	8 - density </a:t>
            </a:r>
            <a:br>
              <a:rPr lang="en-US" altLang="ko-KR" dirty="0"/>
            </a:br>
            <a:r>
              <a:rPr lang="en-US" altLang="ko-KR" dirty="0"/>
              <a:t>	9 - pH </a:t>
            </a:r>
            <a:br>
              <a:rPr lang="en-US" altLang="ko-KR" dirty="0"/>
            </a:br>
            <a:r>
              <a:rPr lang="en-US" altLang="ko-KR" dirty="0"/>
              <a:t>	10 - </a:t>
            </a:r>
            <a:r>
              <a:rPr lang="en-US" altLang="ko-KR" dirty="0" err="1"/>
              <a:t>sulphates</a:t>
            </a: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	11 - alcohol </a:t>
            </a:r>
          </a:p>
          <a:p>
            <a:pPr>
              <a:lnSpc>
                <a:spcPct val="120000"/>
              </a:lnSpc>
            </a:pPr>
            <a:r>
              <a:rPr lang="en-US" altLang="ko-KR" sz="3600" dirty="0"/>
              <a:t>Output variable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12 - quality (score between 0 and 10)</a:t>
            </a:r>
            <a:endParaRPr lang="ko-KR" altLang="en-US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79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87117-5A96-437F-93FF-CF28C4F8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Correlation gradient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449DA56A-67EF-4F80-9658-0ACC19C9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AA8035-294B-4128-8A36-77E7C46C7476}"/>
              </a:ext>
            </a:extLst>
          </p:cNvPr>
          <p:cNvGrpSpPr/>
          <p:nvPr/>
        </p:nvGrpSpPr>
        <p:grpSpPr>
          <a:xfrm>
            <a:off x="838200" y="1682982"/>
            <a:ext cx="10515600" cy="4636623"/>
            <a:chOff x="93491" y="1459682"/>
            <a:chExt cx="11791950" cy="518354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E0F14B9-5CE9-448A-A518-FA2F3B825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82" y="1459682"/>
              <a:ext cx="11744325" cy="37433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286655E-7BAD-4D81-8A41-1FB6A62A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91" y="5176373"/>
              <a:ext cx="11791950" cy="146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93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BEE20-1D7F-4D45-BE42-4C3C57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18"/>
            <a:ext cx="3099816" cy="1325563"/>
          </a:xfrm>
        </p:spPr>
        <p:txBody>
          <a:bodyPr/>
          <a:lstStyle/>
          <a:p>
            <a:r>
              <a:rPr lang="en-US" altLang="ko-KR" dirty="0"/>
              <a:t>Correlation</a:t>
            </a:r>
            <a:endParaRPr lang="ko-KR" altLang="en-US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399A9E35-C715-4955-A76F-8C3FDBE8F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26"/>
          <a:stretch/>
        </p:blipFill>
        <p:spPr>
          <a:xfrm>
            <a:off x="5976313" y="125428"/>
            <a:ext cx="1535386" cy="6635405"/>
          </a:xfrm>
        </p:spPr>
      </p:pic>
      <p:pic>
        <p:nvPicPr>
          <p:cNvPr id="19" name="내용 개체 틀 17">
            <a:extLst>
              <a:ext uri="{FF2B5EF4-FFF2-40B4-BE49-F238E27FC236}">
                <a16:creationId xmlns:a16="http://schemas.microsoft.com/office/drawing/2014/main" id="{93D1591D-0F24-4A85-B896-F6386758E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0" t="44792" r="1470"/>
          <a:stretch/>
        </p:blipFill>
        <p:spPr>
          <a:xfrm>
            <a:off x="8504305" y="135263"/>
            <a:ext cx="1535387" cy="663540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DC8135-6CA0-404C-A625-662B7F95447F}"/>
              </a:ext>
            </a:extLst>
          </p:cNvPr>
          <p:cNvSpPr/>
          <p:nvPr/>
        </p:nvSpPr>
        <p:spPr>
          <a:xfrm>
            <a:off x="838200" y="2436397"/>
            <a:ext cx="3715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★ </a:t>
            </a:r>
            <a:r>
              <a:rPr lang="ko-KR" altLang="en-US" dirty="0"/>
              <a:t>유의미하다고 생각된 </a:t>
            </a:r>
            <a:r>
              <a:rPr lang="en-US" altLang="ko-KR" dirty="0"/>
              <a:t>feature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fixed</a:t>
            </a:r>
            <a:r>
              <a:rPr lang="ko-KR" altLang="en-US" dirty="0"/>
              <a:t> </a:t>
            </a:r>
            <a:r>
              <a:rPr lang="ko-KR" altLang="en-US" dirty="0" err="1"/>
              <a:t>acidity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volatile</a:t>
            </a:r>
            <a:r>
              <a:rPr lang="ko-KR" altLang="en-US" dirty="0"/>
              <a:t> </a:t>
            </a:r>
            <a:r>
              <a:rPr lang="ko-KR" altLang="en-US" dirty="0" err="1"/>
              <a:t>acidity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citric 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residual</a:t>
            </a:r>
            <a:r>
              <a:rPr lang="ko-KR" altLang="en-US" dirty="0"/>
              <a:t> </a:t>
            </a:r>
            <a:r>
              <a:rPr lang="ko-KR" altLang="en-US" dirty="0" err="1"/>
              <a:t>sugar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chlorides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total</a:t>
            </a:r>
            <a:r>
              <a:rPr lang="ko-KR" altLang="en-US" dirty="0"/>
              <a:t> </a:t>
            </a:r>
            <a:r>
              <a:rPr lang="ko-KR" altLang="en-US" dirty="0" err="1"/>
              <a:t>sulfur</a:t>
            </a:r>
            <a:r>
              <a:rPr lang="ko-KR" altLang="en-US" dirty="0"/>
              <a:t> </a:t>
            </a:r>
            <a:r>
              <a:rPr lang="ko-KR" altLang="en-US" dirty="0" err="1"/>
              <a:t>dioxide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D64B3B-A61D-4A35-A9D6-148F869046EE}"/>
              </a:ext>
            </a:extLst>
          </p:cNvPr>
          <p:cNvSpPr/>
          <p:nvPr/>
        </p:nvSpPr>
        <p:spPr>
          <a:xfrm>
            <a:off x="6028339" y="1516093"/>
            <a:ext cx="1535387" cy="1325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94C4DC-5779-4CE1-BB8E-162DE44CC6B8}"/>
              </a:ext>
            </a:extLst>
          </p:cNvPr>
          <p:cNvSpPr/>
          <p:nvPr/>
        </p:nvSpPr>
        <p:spPr>
          <a:xfrm>
            <a:off x="6028338" y="135263"/>
            <a:ext cx="1535387" cy="1325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F3AF42-6D91-4605-9E63-CA3D508D2F9B}"/>
              </a:ext>
            </a:extLst>
          </p:cNvPr>
          <p:cNvSpPr/>
          <p:nvPr/>
        </p:nvSpPr>
        <p:spPr>
          <a:xfrm>
            <a:off x="6028338" y="4133087"/>
            <a:ext cx="1535387" cy="1325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71CE85-E2FB-49CE-AFF1-8AF5765E1825}"/>
              </a:ext>
            </a:extLst>
          </p:cNvPr>
          <p:cNvSpPr/>
          <p:nvPr/>
        </p:nvSpPr>
        <p:spPr>
          <a:xfrm>
            <a:off x="6028338" y="2866039"/>
            <a:ext cx="1535387" cy="1242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5EB0BD-3818-439A-9AC7-6DE057CC2A6F}"/>
              </a:ext>
            </a:extLst>
          </p:cNvPr>
          <p:cNvSpPr/>
          <p:nvPr/>
        </p:nvSpPr>
        <p:spPr>
          <a:xfrm>
            <a:off x="8617084" y="3339887"/>
            <a:ext cx="1422608" cy="1116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3545D0-2EE4-475A-A89C-78133134B688}"/>
              </a:ext>
            </a:extLst>
          </p:cNvPr>
          <p:cNvSpPr/>
          <p:nvPr/>
        </p:nvSpPr>
        <p:spPr>
          <a:xfrm>
            <a:off x="8562834" y="1173500"/>
            <a:ext cx="1422608" cy="1116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995638-E597-4E4A-A2E1-338346CF5CA0}"/>
              </a:ext>
            </a:extLst>
          </p:cNvPr>
          <p:cNvSpPr/>
          <p:nvPr/>
        </p:nvSpPr>
        <p:spPr>
          <a:xfrm>
            <a:off x="6028338" y="5490537"/>
            <a:ext cx="1535387" cy="1242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9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48681-E24C-4E4D-92BD-217BECF9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표준화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011BA8-BA3F-4CBC-B415-27C64257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5645"/>
            <a:ext cx="6619875" cy="211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957FFE-299B-41F4-B14C-CE22EF40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1800796"/>
            <a:ext cx="3086100" cy="20859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2A32DB9-88EC-49C7-8CB2-089FC9E73C9A}"/>
              </a:ext>
            </a:extLst>
          </p:cNvPr>
          <p:cNvSpPr txBox="1">
            <a:spLocks/>
          </p:cNvSpPr>
          <p:nvPr/>
        </p:nvSpPr>
        <p:spPr>
          <a:xfrm>
            <a:off x="838200" y="3832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범주 재설정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76A57B-C1EF-401E-9127-5D18B386C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59"/>
          <a:stretch/>
        </p:blipFill>
        <p:spPr>
          <a:xfrm>
            <a:off x="4547425" y="4975987"/>
            <a:ext cx="2600325" cy="1382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CC7FFA-B6A8-4F59-BFD3-6B29C8091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47" y="5045075"/>
            <a:ext cx="1123950" cy="14478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7001C0D-45CB-4BE5-9250-5FEA219BF142}"/>
              </a:ext>
            </a:extLst>
          </p:cNvPr>
          <p:cNvSpPr/>
          <p:nvPr/>
        </p:nvSpPr>
        <p:spPr>
          <a:xfrm>
            <a:off x="3182112" y="5602224"/>
            <a:ext cx="1123950" cy="2804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55953F-83AF-4296-A8E7-1C022587E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140" y="5359398"/>
            <a:ext cx="1143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0E2E0-0E46-44B8-978C-5D893B0E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575D0CD-D6BA-481A-910B-2E1DB59B1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02558"/>
              </p:ext>
            </p:extLst>
          </p:nvPr>
        </p:nvGraphicFramePr>
        <p:xfrm>
          <a:off x="838200" y="2560320"/>
          <a:ext cx="10515600" cy="214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3244539993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1989967390"/>
                    </a:ext>
                  </a:extLst>
                </a:gridCol>
                <a:gridCol w="2261616">
                  <a:extLst>
                    <a:ext uri="{9D8B030D-6E8A-4147-A177-3AD203B41FA5}">
                      <a16:colId xmlns:a16="http://schemas.microsoft.com/office/drawing/2014/main" val="1462875531"/>
                    </a:ext>
                  </a:extLst>
                </a:gridCol>
                <a:gridCol w="2310384">
                  <a:extLst>
                    <a:ext uri="{9D8B030D-6E8A-4147-A177-3AD203B41FA5}">
                      <a16:colId xmlns:a16="http://schemas.microsoft.com/office/drawing/2014/main" val="2361320031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573540733"/>
                    </a:ext>
                  </a:extLst>
                </a:gridCol>
              </a:tblGrid>
              <a:tr h="108049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Linear </a:t>
                      </a:r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SGD 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Linear 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94495"/>
                  </a:ext>
                </a:extLst>
              </a:tr>
              <a:tr h="10652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Accuarcy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94%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100%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94%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5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13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95EA-58F4-4120-9A26-0AF7B9B2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11717-BC07-4BDF-84F3-233DA31F2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344"/>
            <a:ext cx="10597896" cy="456761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300" b="1" dirty="0"/>
              <a:t>1. </a:t>
            </a:r>
            <a:r>
              <a:rPr lang="ko-KR" altLang="en-US" sz="3300" b="1" dirty="0"/>
              <a:t>변수들 사이의 </a:t>
            </a:r>
            <a:r>
              <a:rPr lang="en-US" altLang="ko-KR" sz="3300" b="1" dirty="0"/>
              <a:t>correlation</a:t>
            </a:r>
            <a:r>
              <a:rPr lang="ko-KR" altLang="en-US" sz="3300" b="1" dirty="0"/>
              <a:t> 수치를 살펴봄</a:t>
            </a:r>
            <a:r>
              <a:rPr lang="en-US" altLang="ko-KR" sz="3300" b="1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700" dirty="0"/>
              <a:t> quality</a:t>
            </a:r>
            <a:r>
              <a:rPr lang="ko-KR" altLang="en-US" sz="2700" dirty="0"/>
              <a:t>가 </a:t>
            </a:r>
            <a:r>
              <a:rPr lang="ko-KR" altLang="en-US" sz="2700" dirty="0" err="1"/>
              <a:t>범주형이어서</a:t>
            </a:r>
            <a:r>
              <a:rPr lang="ko-KR" altLang="en-US" sz="2700" dirty="0"/>
              <a:t> 수치로 살펴보기에 무리가 있었음</a:t>
            </a:r>
            <a:endParaRPr lang="en-US" altLang="ko-KR" sz="2700" dirty="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b="1" dirty="0"/>
              <a:t>2. Quality</a:t>
            </a:r>
            <a:r>
              <a:rPr lang="ko-KR" altLang="en-US" sz="3300" b="1" dirty="0"/>
              <a:t>변수 하나에 대해서 따로 떼어놓고 분석</a:t>
            </a:r>
            <a:endParaRPr lang="en-US" altLang="ko-KR" sz="33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/>
              <a:t> </a:t>
            </a:r>
            <a:r>
              <a:rPr lang="en-US" altLang="ko-KR" sz="2700" dirty="0"/>
              <a:t>quality</a:t>
            </a:r>
            <a:r>
              <a:rPr lang="ko-KR" altLang="en-US" sz="2700" dirty="0"/>
              <a:t>가 </a:t>
            </a:r>
            <a:r>
              <a:rPr lang="en-US" altLang="ko-KR" sz="2700" dirty="0"/>
              <a:t>8</a:t>
            </a:r>
            <a:r>
              <a:rPr lang="ko-KR" altLang="en-US" sz="2700" dirty="0"/>
              <a:t>이상부터 유의미한 패턴을 가진 타변수를 살핌 </a:t>
            </a:r>
            <a:endParaRPr lang="en-US" altLang="ko-KR" sz="2700" dirty="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b="1" dirty="0"/>
              <a:t>3. </a:t>
            </a:r>
            <a:r>
              <a:rPr lang="ko-KR" altLang="en-US" sz="3300" b="1" dirty="0"/>
              <a:t>표준화를 통하여 입력 특성들의 스케일 조정</a:t>
            </a:r>
            <a:endParaRPr lang="en-US" altLang="ko-KR" sz="33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Quality</a:t>
            </a:r>
            <a:r>
              <a:rPr lang="ko-KR" altLang="en-US" dirty="0"/>
              <a:t>변수는 </a:t>
            </a:r>
            <a:r>
              <a:rPr lang="en-US" altLang="ko-KR" dirty="0"/>
              <a:t>drop</a:t>
            </a:r>
            <a:r>
              <a:rPr lang="ko-KR" altLang="en-US" dirty="0"/>
              <a:t>하고 조정</a:t>
            </a:r>
            <a:endParaRPr lang="en-US" altLang="ko-KR" dirty="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b="1" dirty="0"/>
              <a:t>4. </a:t>
            </a:r>
            <a:r>
              <a:rPr lang="ko-KR" altLang="en-US" sz="3300" b="1" dirty="0"/>
              <a:t>범주 재설정</a:t>
            </a:r>
            <a:endParaRPr lang="en-US" altLang="ko-KR" sz="33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8</a:t>
            </a:r>
            <a:r>
              <a:rPr lang="ko-KR" altLang="en-US" dirty="0"/>
              <a:t>점 이상의 와인이 좋은 와인으로 분류되기 때문에</a:t>
            </a:r>
            <a:r>
              <a:rPr lang="en-US" altLang="ko-KR" dirty="0"/>
              <a:t>, 8~10</a:t>
            </a:r>
            <a:r>
              <a:rPr lang="ko-KR" altLang="en-US" dirty="0"/>
              <a:t>점의 와인들은 같이 묶어줄 필요가 있음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400" b="1" dirty="0"/>
              <a:t>5. </a:t>
            </a:r>
            <a:r>
              <a:rPr lang="ko-KR" altLang="en-US" sz="3400" b="1" dirty="0"/>
              <a:t>재설정된 범주 덮어쓴 뒤</a:t>
            </a:r>
            <a:r>
              <a:rPr lang="en-US" altLang="ko-KR" sz="3400" b="1" dirty="0"/>
              <a:t>, </a:t>
            </a:r>
            <a:r>
              <a:rPr lang="ko-KR" altLang="en-US" sz="3400" b="1" dirty="0"/>
              <a:t>모델에 적용</a:t>
            </a:r>
            <a:endParaRPr lang="en-US" altLang="ko-KR" sz="3400" b="1" dirty="0"/>
          </a:p>
        </p:txBody>
      </p:sp>
    </p:spTree>
    <p:extLst>
      <p:ext uri="{BB962C8B-B14F-4D97-AF65-F5344CB8AC3E}">
        <p14:creationId xmlns:p14="http://schemas.microsoft.com/office/powerpoint/2010/main" val="24218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93C8B-B1E5-462B-BC8F-C2B46EAC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BFA00-72D6-473E-96F4-99F79EA7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Cross-validation</a:t>
            </a:r>
            <a:r>
              <a:rPr lang="ko-KR" altLang="en-US" dirty="0"/>
              <a:t>을 적용하여 </a:t>
            </a:r>
            <a:r>
              <a:rPr lang="en-US" altLang="ko-KR" dirty="0"/>
              <a:t>overfitting</a:t>
            </a:r>
            <a:r>
              <a:rPr lang="ko-KR" altLang="en-US" dirty="0"/>
              <a:t>되어있지 않았는지 확인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현재는 </a:t>
            </a:r>
            <a:r>
              <a:rPr lang="en-US" altLang="ko-KR" dirty="0"/>
              <a:t>white wine dataset</a:t>
            </a:r>
            <a:r>
              <a:rPr lang="ko-KR" altLang="en-US" dirty="0"/>
              <a:t>만 분석한 것이므로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red wine dataset</a:t>
            </a:r>
            <a:r>
              <a:rPr lang="ko-KR" altLang="en-US" dirty="0"/>
              <a:t> 분석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더 다양한 모델에 적용할 예정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Dataset</a:t>
            </a:r>
            <a:r>
              <a:rPr lang="ko-KR" altLang="en-US" dirty="0"/>
              <a:t>에 없는 와인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64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191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Symbol</vt:lpstr>
      <vt:lpstr>Wingdings</vt:lpstr>
      <vt:lpstr>Office 테마</vt:lpstr>
      <vt:lpstr>Predict Wine Quality</vt:lpstr>
      <vt:lpstr>About Data</vt:lpstr>
      <vt:lpstr>Correlation gradient</vt:lpstr>
      <vt:lpstr>Correlation</vt:lpstr>
      <vt:lpstr>표준화</vt:lpstr>
      <vt:lpstr>예측 </vt:lpstr>
      <vt:lpstr>Sequence of predict</vt:lpstr>
      <vt:lpstr>추후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재림 박</dc:creator>
  <cp:lastModifiedBy>재림 박</cp:lastModifiedBy>
  <cp:revision>15</cp:revision>
  <dcterms:created xsi:type="dcterms:W3CDTF">2018-07-30T12:35:47Z</dcterms:created>
  <dcterms:modified xsi:type="dcterms:W3CDTF">2018-07-31T12:06:43Z</dcterms:modified>
</cp:coreProperties>
</file>