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45A53-CAB3-4783-8E50-5C845BC5D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B0C7D9-6CF1-45AF-8C77-D42C00A6B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FB886-5021-446C-9403-758A7B7C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9101-72AA-41C0-AD82-9B205BDCB803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E8933-4EB4-4C8F-8D64-CD6C5861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82BE5-F144-44EA-81B0-9CE3A01E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71B9-36F7-40DC-99C2-61415D1A9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67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8BBE0-E4DE-4C71-816F-EDA89642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44D19B-2DAC-4DD2-850F-087154B7C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33D3AE-8D79-4835-88FE-02A5010A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9101-72AA-41C0-AD82-9B205BDCB803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A1BA1-6887-4A5E-AA87-6C724856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03CCB-6D02-45FA-8591-AB325D94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71B9-36F7-40DC-99C2-61415D1A9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5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EE97F2-EBB5-4A33-ABA5-25BB5353E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5E013B-32F1-4D83-B051-AFB92DF7A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A558B-0770-417C-9B96-90AE00E5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9101-72AA-41C0-AD82-9B205BDCB803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9AE97-71C9-4110-886D-E5C85AB4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72A27-3B0F-49E5-946B-967507D7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71B9-36F7-40DC-99C2-61415D1A9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17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633A4-3B42-4F6F-B872-1286C4FD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6CB9A-F017-4D93-8DAC-5858D28F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7A4F59-08DA-4D52-8E77-45318B62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9101-72AA-41C0-AD82-9B205BDCB803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2C6313-55AF-4D08-A627-20D4FA7C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26E59-AA08-4CD1-911A-2FA419DC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71B9-36F7-40DC-99C2-61415D1A9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48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55146-8DB9-4E7E-A931-0AEEEF61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08D60-C855-4CF3-9EEA-8EF151A22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00EFD-60FB-4334-9E5A-F8520237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9101-72AA-41C0-AD82-9B205BDCB803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8D83E-9611-4AFE-B95F-0890B2E0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F1A62-1EAF-4DFD-BFE0-D8B2505F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71B9-36F7-40DC-99C2-61415D1A9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47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BF3DE-C60D-4D14-A195-665C5086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78CF6-9FF5-46F9-90B7-D43936DB4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54AE5-2458-422E-8796-0B12F0577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0B112-25C7-44A2-A89A-59437B8B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9101-72AA-41C0-AD82-9B205BDCB803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817120-3E73-49FA-AA1A-F6987AA0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308A87-0BA6-43A4-8CAA-35794671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71B9-36F7-40DC-99C2-61415D1A9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6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E0868-7146-480E-A3B4-1683C37E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402CE4-CC77-4D8A-84AF-6A1855263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12EFDD-DB3B-4443-BCCC-B41D7E15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8B21A0-3FF0-47D0-9408-E3FC2552C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A496E5-8D7C-418A-B008-B360FA944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2EBB50-2FFE-454E-95BF-11AEE210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9101-72AA-41C0-AD82-9B205BDCB803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A9ACC9-6D12-494B-AE72-524EB919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6C522B-2B7B-4FAF-A340-82180191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71B9-36F7-40DC-99C2-61415D1A9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02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5B19D-FB9A-446A-971E-10EB3129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374A24-25E9-409B-8500-5B1BD240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9101-72AA-41C0-AD82-9B205BDCB803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96D6E4-1E4E-4D8B-AE8B-095E80D0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128E00-FA3B-482F-B6FC-6087D2CE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71B9-36F7-40DC-99C2-61415D1A9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69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9A517C-F864-43DB-9A3F-33B351C8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9101-72AA-41C0-AD82-9B205BDCB803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C90D18-4724-4DA1-8AE8-DD24EF5D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9900E7-B560-43F8-9801-0F0FF705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71B9-36F7-40DC-99C2-61415D1A9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27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A1768-E23E-49CD-BD09-2B812F6D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628A3-634C-410F-B803-C6A197981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213F00-DFB6-4997-9E3E-08EA9AABD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34BFF9-88F1-4B74-AC88-204FF5B0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9101-72AA-41C0-AD82-9B205BDCB803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0747D-5DC6-4CB1-B5BB-35201791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7FB40-B6A7-4794-8F31-04463E2C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71B9-36F7-40DC-99C2-61415D1A9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5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ACDB9-3CF2-4823-A750-0B93F84D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FC17E4-A47F-4EE3-B07A-F996EF1B7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147589-4465-4616-BC32-8C85BA76F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838CA5-AE1D-47A1-A334-7FE8AB37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9101-72AA-41C0-AD82-9B205BDCB803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3AAAF7-81DE-4332-9A3E-3E061BCF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28832F-7017-4D55-932E-7C61C5C6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71B9-36F7-40DC-99C2-61415D1A9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DE48FE-CE97-4FAB-A584-BE78ACC4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031675-721B-4CE4-A608-C23E165C8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A115D-3D6E-4F20-B5B8-691BC8BC0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69101-72AA-41C0-AD82-9B205BDCB803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26B50-BA6F-44CB-A405-86D2E5412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72B00-1E33-498A-805E-456A39076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E71B9-36F7-40DC-99C2-61415D1A9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7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C6678-DEA9-4C38-88E3-37EBDA7CE7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r>
              <a:rPr lang="ko-KR" altLang="en-US" dirty="0"/>
              <a:t>장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443DF6-CE5B-4B0D-AB16-0DC4562C6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박 재림</a:t>
            </a:r>
          </a:p>
        </p:txBody>
      </p:sp>
    </p:spTree>
    <p:extLst>
      <p:ext uri="{BB962C8B-B14F-4D97-AF65-F5344CB8AC3E}">
        <p14:creationId xmlns:p14="http://schemas.microsoft.com/office/powerpoint/2010/main" val="401340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BE44F-F057-42B4-A331-53DE3153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합성곱층</a:t>
            </a:r>
            <a:endParaRPr lang="ko-KR" altLang="en-US" dirty="0"/>
          </a:p>
        </p:txBody>
      </p:sp>
      <p:pic>
        <p:nvPicPr>
          <p:cNvPr id="7" name="내용 개체 틀 6" descr="낱말맞추기게임, 텍스트이(가) 표시된 사진&#10;&#10;높은 신뢰도로 생성된 설명">
            <a:extLst>
              <a:ext uri="{FF2B5EF4-FFF2-40B4-BE49-F238E27FC236}">
                <a16:creationId xmlns:a16="http://schemas.microsoft.com/office/drawing/2014/main" id="{DD734C24-0AA2-4180-8F0D-13138BB43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71" y="1462947"/>
            <a:ext cx="5828930" cy="425534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85AC14-327D-486F-810A-3DD83CE86671}"/>
              </a:ext>
            </a:extLst>
          </p:cNvPr>
          <p:cNvSpPr txBox="1"/>
          <p:nvPr/>
        </p:nvSpPr>
        <p:spPr>
          <a:xfrm>
            <a:off x="6445265" y="2010285"/>
            <a:ext cx="50690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5*5</a:t>
            </a:r>
            <a:r>
              <a:rPr lang="ko-KR" altLang="en-US" sz="2400" dirty="0"/>
              <a:t>의 </a:t>
            </a:r>
            <a:r>
              <a:rPr lang="en-US" altLang="ko-KR" sz="2400" dirty="0"/>
              <a:t>Image</a:t>
            </a:r>
            <a:r>
              <a:rPr lang="ko-KR" altLang="en-US" sz="2400" dirty="0"/>
              <a:t>를 </a:t>
            </a:r>
            <a:r>
              <a:rPr lang="en-US" altLang="ko-KR" sz="2400" dirty="0"/>
              <a:t>3*3</a:t>
            </a:r>
            <a:r>
              <a:rPr lang="ko-KR" altLang="en-US" sz="2400" dirty="0"/>
              <a:t>커널</a:t>
            </a:r>
            <a:r>
              <a:rPr lang="en-US" altLang="ko-KR" sz="2400" dirty="0"/>
              <a:t>(=</a:t>
            </a:r>
            <a:r>
              <a:rPr lang="ko-KR" altLang="en-US" sz="2400" dirty="0"/>
              <a:t>필터</a:t>
            </a:r>
            <a:r>
              <a:rPr lang="en-US" altLang="ko-KR" sz="2400" dirty="0"/>
              <a:t>)</a:t>
            </a:r>
            <a:r>
              <a:rPr lang="ko-KR" altLang="en-US" sz="2400" dirty="0"/>
              <a:t>로 훑어서 다른 형태의 이미지를 만듦</a:t>
            </a:r>
            <a:endParaRPr lang="en-US" altLang="ko-KR" sz="2400" dirty="0"/>
          </a:p>
          <a:p>
            <a:endParaRPr lang="en-US" altLang="ko-KR" sz="2400" dirty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altLang="ko-KR" sz="2400" dirty="0"/>
              <a:t>Stride = 1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altLang="ko-KR" sz="2400" dirty="0"/>
              <a:t>Convolved feature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feature</a:t>
            </a:r>
            <a:r>
              <a:rPr lang="ko-KR" altLang="en-US" sz="2400" dirty="0"/>
              <a:t> </a:t>
            </a:r>
            <a:r>
              <a:rPr lang="en-US" altLang="ko-KR" sz="2400" dirty="0"/>
              <a:t>map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10981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https://t1.daumcdn.net/cfile/tistory/27319141583ED6AC18">
            <a:extLst>
              <a:ext uri="{FF2B5EF4-FFF2-40B4-BE49-F238E27FC236}">
                <a16:creationId xmlns:a16="http://schemas.microsoft.com/office/drawing/2014/main" id="{41E616CE-D39F-4F6E-A4E0-FE2702EC7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10" y="365125"/>
            <a:ext cx="5097110" cy="236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https://t1.daumcdn.net/cfile/tistory/224E1641583ED6AC34">
            <a:extLst>
              <a:ext uri="{FF2B5EF4-FFF2-40B4-BE49-F238E27FC236}">
                <a16:creationId xmlns:a16="http://schemas.microsoft.com/office/drawing/2014/main" id="{93ACFA8E-7DD4-467F-AEF0-C09BB8F38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36" y="2630560"/>
            <a:ext cx="10770367" cy="209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C61496D-4205-4B7D-9057-928FBE0D62B9}"/>
              </a:ext>
            </a:extLst>
          </p:cNvPr>
          <p:cNvSpPr/>
          <p:nvPr/>
        </p:nvSpPr>
        <p:spPr>
          <a:xfrm>
            <a:off x="6065907" y="620087"/>
            <a:ext cx="55012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rgbClr val="C00000"/>
                </a:solidFill>
              </a:rPr>
              <a:t>필터</a:t>
            </a:r>
            <a:r>
              <a:rPr lang="ko-KR" altLang="en-US" sz="2400" dirty="0" err="1"/>
              <a:t>란</a:t>
            </a:r>
            <a:r>
              <a:rPr lang="ko-KR" altLang="en-US" sz="2400" dirty="0"/>
              <a:t> 그 특징이 데이터에 있는지 없는지 검출해 주는 함수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dirty="0"/>
              <a:t>필터 만들기 </a:t>
            </a:r>
            <a:r>
              <a:rPr lang="en-US" altLang="ko-KR" dirty="0"/>
              <a:t>= </a:t>
            </a:r>
            <a:r>
              <a:rPr lang="ko-KR" altLang="en-US" dirty="0" err="1"/>
              <a:t>데이타를</a:t>
            </a:r>
            <a:r>
              <a:rPr lang="ko-KR" altLang="en-US" dirty="0"/>
              <a:t> 넣고 학습을 시키면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자동으로 학습을 통해 특징을 인식하고 필터를 만듦</a:t>
            </a:r>
            <a:endParaRPr lang="ko-KR" altLang="en-US" sz="2400" dirty="0"/>
          </a:p>
        </p:txBody>
      </p:sp>
      <p:pic>
        <p:nvPicPr>
          <p:cNvPr id="3074" name="Picture 2" descr="https://t1.daumcdn.net/cfile/tistory/237FE245583ED70A27">
            <a:extLst>
              <a:ext uri="{FF2B5EF4-FFF2-40B4-BE49-F238E27FC236}">
                <a16:creationId xmlns:a16="http://schemas.microsoft.com/office/drawing/2014/main" id="{FF783CDD-6A42-43EF-B19A-1E26CCEAE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10" y="4809257"/>
            <a:ext cx="7467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AF54492-A5F3-4907-BF3A-A6E83106DBDD}"/>
              </a:ext>
            </a:extLst>
          </p:cNvPr>
          <p:cNvSpPr/>
          <p:nvPr/>
        </p:nvSpPr>
        <p:spPr>
          <a:xfrm>
            <a:off x="824760" y="5868581"/>
            <a:ext cx="10482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입력</a:t>
            </a:r>
            <a:r>
              <a:rPr lang="en-US" altLang="ko-KR" dirty="0"/>
              <a:t>data</a:t>
            </a:r>
            <a:r>
              <a:rPr lang="ko-KR" altLang="en-US" dirty="0"/>
              <a:t>에서 그 특성을 갖으면 결과값이 크고</a:t>
            </a:r>
            <a:r>
              <a:rPr lang="en-US" altLang="ko-KR" dirty="0"/>
              <a:t>, </a:t>
            </a:r>
            <a:r>
              <a:rPr lang="ko-KR" altLang="en-US" dirty="0"/>
              <a:t>특성을 가지고 있지 않으면 결과 값이 </a:t>
            </a:r>
            <a:r>
              <a:rPr lang="en-US" altLang="ko-KR" dirty="0"/>
              <a:t>0</a:t>
            </a:r>
            <a:r>
              <a:rPr lang="ko-KR" altLang="en-US" dirty="0"/>
              <a:t>에 가까움</a:t>
            </a:r>
          </a:p>
        </p:txBody>
      </p:sp>
    </p:spTree>
    <p:extLst>
      <p:ext uri="{BB962C8B-B14F-4D97-AF65-F5344CB8AC3E}">
        <p14:creationId xmlns:p14="http://schemas.microsoft.com/office/powerpoint/2010/main" val="54301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A98BC887-4916-4227-9F48-3B078D23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534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9">
            <a:extLst>
              <a:ext uri="{FF2B5EF4-FFF2-40B4-BE49-F238E27FC236}">
                <a16:creationId xmlns:a16="http://schemas.microsoft.com/office/drawing/2014/main" id="{1AD6DCFA-0E71-4650-A5E4-3C20E73EB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 descr="https://4.bp.blogspot.com/-RJal8ByLtZw/V04HdXzk8XI/AAAAAAAAyt8/EyNTxWbIYPYtooQQDGw1XvrWGc67iDTWwCKgB/s400/20160531_175118.png">
            <a:extLst>
              <a:ext uri="{FF2B5EF4-FFF2-40B4-BE49-F238E27FC236}">
                <a16:creationId xmlns:a16="http://schemas.microsoft.com/office/drawing/2014/main" id="{2117B75F-4320-404D-A6D6-7903034CA6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2" r="1847" b="-1"/>
          <a:stretch/>
        </p:blipFill>
        <p:spPr bwMode="auto">
          <a:xfrm>
            <a:off x="804672" y="803049"/>
            <a:ext cx="3026664" cy="247074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2.bp.blogspot.com/-4RqRDG23RDs/V04Hga_z8qI/AAAAAAAAyuA/xe1jRGYY9JoZei6to_3FYZsLwAtLY6xEQCKgB/s400/20160531_175140.png">
            <a:extLst>
              <a:ext uri="{FF2B5EF4-FFF2-40B4-BE49-F238E27FC236}">
                <a16:creationId xmlns:a16="http://schemas.microsoft.com/office/drawing/2014/main" id="{B3D0C8F7-FB27-485D-97C7-8905C2F3B2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6"/>
          <a:stretch/>
        </p:blipFill>
        <p:spPr bwMode="auto">
          <a:xfrm>
            <a:off x="804672" y="3461344"/>
            <a:ext cx="302666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9697F-EBF4-43B3-B78F-DD7748287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1381082"/>
            <a:ext cx="6422848" cy="3785419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목적하는 작업의 성공률이 높도록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주위 값들을 반영하여 중앙값을 변화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이렇게 만들어진 왜곡된 이미지들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=</a:t>
            </a:r>
            <a:r>
              <a:rPr lang="ko-KR" altLang="en-US" sz="2400" dirty="0"/>
              <a:t> </a:t>
            </a:r>
            <a:r>
              <a:rPr lang="en-US" altLang="ko-KR" sz="2400" dirty="0"/>
              <a:t>feature map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다양한 커널을 통해 다양한 </a:t>
            </a:r>
            <a:r>
              <a:rPr lang="en-US" altLang="ko-KR" sz="2400" dirty="0"/>
              <a:t>feature map</a:t>
            </a:r>
            <a:r>
              <a:rPr lang="ko-KR" altLang="en-US" sz="2400" dirty="0"/>
              <a:t>획득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=&gt; </a:t>
            </a:r>
            <a:r>
              <a:rPr lang="ko-KR" altLang="en-US" sz="2400" dirty="0"/>
              <a:t>학습 유리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4899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3ê°ì ì±ëë¡ ë§ë¤ì´ì§ ì»¬ë¬ ì¬ì§">
            <a:extLst>
              <a:ext uri="{FF2B5EF4-FFF2-40B4-BE49-F238E27FC236}">
                <a16:creationId xmlns:a16="http://schemas.microsoft.com/office/drawing/2014/main" id="{57E12E54-1493-4EB6-8074-04C67FBD3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417" y="740710"/>
            <a:ext cx="4240525" cy="279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4" descr="ë©í° ì±ë ìë ¥ ë°ì´í°ì íí°ë¥¼ ì ì©í í©ì±ê³± ê³ì° ì ì°¨">
            <a:extLst>
              <a:ext uri="{FF2B5EF4-FFF2-40B4-BE49-F238E27FC236}">
                <a16:creationId xmlns:a16="http://schemas.microsoft.com/office/drawing/2014/main" id="{99AFD444-87F6-4847-84C4-483FD89DC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882" y="643467"/>
            <a:ext cx="5278585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F1538C4-8343-491E-998F-BFE9DA242286}"/>
              </a:ext>
            </a:extLst>
          </p:cNvPr>
          <p:cNvSpPr/>
          <p:nvPr/>
        </p:nvSpPr>
        <p:spPr>
          <a:xfrm>
            <a:off x="957984" y="3722415"/>
            <a:ext cx="46410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Open Sans"/>
              </a:rPr>
              <a:t>컬러 이미지는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Open Sans"/>
              </a:rPr>
              <a:t>개의 채널로 구성</a:t>
            </a:r>
            <a:endParaRPr lang="en-US" altLang="ko-KR" b="0" i="0" dirty="0">
              <a:solidFill>
                <a:srgbClr val="000000"/>
              </a:solidFill>
              <a:effectLst/>
              <a:latin typeface="Open Sans"/>
            </a:endParaRPr>
          </a:p>
          <a:p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이 여러 채널을 갖으면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각 채널의 </a:t>
            </a:r>
            <a:r>
              <a:rPr lang="ko-KR" altLang="en-US" dirty="0" err="1"/>
              <a:t>합성곱을</a:t>
            </a:r>
            <a:r>
              <a:rPr lang="ko-KR" altLang="en-US" dirty="0"/>
              <a:t> 계산하여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feature map</a:t>
            </a:r>
            <a:r>
              <a:rPr lang="ko-KR" altLang="en-US" dirty="0"/>
              <a:t>을 만들고 모두 합하여 최종 피처 맵 반환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입력 데이터는 채널 수와 상관없이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map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271157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adding ìì : 2pixel ì¶ê°">
            <a:extLst>
              <a:ext uri="{FF2B5EF4-FFF2-40B4-BE49-F238E27FC236}">
                <a16:creationId xmlns:a16="http://schemas.microsoft.com/office/drawing/2014/main" id="{16C8DE89-9D8D-44A0-839C-58555FE84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18" y="1529179"/>
            <a:ext cx="5053028" cy="438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85C4083-03A3-4B2C-B191-0965A29865BC}"/>
              </a:ext>
            </a:extLst>
          </p:cNvPr>
          <p:cNvSpPr/>
          <p:nvPr/>
        </p:nvSpPr>
        <p:spPr>
          <a:xfrm>
            <a:off x="6096000" y="1407914"/>
            <a:ext cx="5508965" cy="4329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/>
              <a:t>Padding</a:t>
            </a:r>
          </a:p>
          <a:p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Convolution layer</a:t>
            </a:r>
            <a:r>
              <a:rPr lang="ko-KR" altLang="en-US" sz="2400" dirty="0"/>
              <a:t>는 </a:t>
            </a:r>
            <a:r>
              <a:rPr lang="en-US" altLang="ko-KR" sz="2400" dirty="0"/>
              <a:t>Filter</a:t>
            </a:r>
            <a:r>
              <a:rPr lang="ko-KR" altLang="en-US" sz="2400" dirty="0"/>
              <a:t>와 </a:t>
            </a:r>
            <a:r>
              <a:rPr lang="en-US" altLang="ko-KR" sz="2400" dirty="0"/>
              <a:t>Stride</a:t>
            </a:r>
            <a:r>
              <a:rPr lang="ko-KR" altLang="en-US" sz="2400" dirty="0"/>
              <a:t>의 작용으로 </a:t>
            </a:r>
            <a:r>
              <a:rPr lang="en-US" altLang="ko-KR" sz="2400" dirty="0"/>
              <a:t>Feature Map </a:t>
            </a:r>
            <a:r>
              <a:rPr lang="ko-KR" altLang="en-US" sz="2400" dirty="0"/>
              <a:t>크기는 입력데이터 보다 작음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패딩을 통해 출력 </a:t>
            </a:r>
            <a:r>
              <a:rPr lang="en-US" altLang="ko-KR" sz="2400" dirty="0"/>
              <a:t>data</a:t>
            </a:r>
            <a:r>
              <a:rPr lang="ko-KR" altLang="en-US" sz="2400" dirty="0"/>
              <a:t>가 줄어드는 것을 방지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0221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BE44F-F057-42B4-A331-53DE3153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 Pooling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5AC14-327D-486F-810A-3DD83CE86671}"/>
              </a:ext>
            </a:extLst>
          </p:cNvPr>
          <p:cNvSpPr txBox="1"/>
          <p:nvPr/>
        </p:nvSpPr>
        <p:spPr>
          <a:xfrm>
            <a:off x="608343" y="5229457"/>
            <a:ext cx="10968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파라미터 수</a:t>
            </a:r>
            <a:r>
              <a:rPr lang="en-US" altLang="ko-KR" dirty="0"/>
              <a:t>/</a:t>
            </a:r>
            <a:r>
              <a:rPr lang="ko-KR" altLang="en-US" dirty="0"/>
              <a:t>데이터크기를 줄이기 위한 선택적인 작업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4x4 Activation map &amp;</a:t>
            </a:r>
            <a:r>
              <a:rPr lang="ko-KR" altLang="en-US" dirty="0"/>
              <a:t> </a:t>
            </a:r>
            <a:r>
              <a:rPr lang="en-US" altLang="ko-KR" dirty="0"/>
              <a:t>2x2 max pooling filter</a:t>
            </a:r>
            <a:r>
              <a:rPr lang="ko-KR" altLang="en-US" dirty="0"/>
              <a:t> </a:t>
            </a:r>
            <a:r>
              <a:rPr lang="en-US" altLang="ko-KR" dirty="0"/>
              <a:t>stride=2 </a:t>
            </a:r>
            <a:r>
              <a:rPr lang="ko-KR" altLang="en-US" dirty="0"/>
              <a:t>를 이용하여 </a:t>
            </a:r>
            <a:r>
              <a:rPr lang="en-US" altLang="ko-KR" dirty="0"/>
              <a:t>max pooling</a:t>
            </a:r>
          </a:p>
        </p:txBody>
      </p:sp>
      <p:pic>
        <p:nvPicPr>
          <p:cNvPr id="6148" name="Picture 4" descr="https://t1.daumcdn.net/cfile/tistory/2121E641583ED6AF23">
            <a:extLst>
              <a:ext uri="{FF2B5EF4-FFF2-40B4-BE49-F238E27FC236}">
                <a16:creationId xmlns:a16="http://schemas.microsoft.com/office/drawing/2014/main" id="{60D7D75E-B8EC-4B90-A04E-A453DAA4D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470" y="1628543"/>
            <a:ext cx="6539885" cy="340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37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78135-A025-45FF-80E6-CD13D926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Structure of CNN</a:t>
            </a:r>
            <a:endParaRPr lang="ko-KR" altLang="en-US" dirty="0"/>
          </a:p>
        </p:txBody>
      </p:sp>
      <p:pic>
        <p:nvPicPr>
          <p:cNvPr id="7172" name="Picture 4" descr="CNN structureì ëí ì´ë¯¸ì§ ê²ìê²°ê³¼">
            <a:extLst>
              <a:ext uri="{FF2B5EF4-FFF2-40B4-BE49-F238E27FC236}">
                <a16:creationId xmlns:a16="http://schemas.microsoft.com/office/drawing/2014/main" id="{6F21FFBA-1C47-451C-84D8-865360AB5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2939"/>
            <a:ext cx="10515600" cy="30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BE908C-0EDE-45E6-BE24-5E13349DD0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80" t="6914" b="10342"/>
          <a:stretch/>
        </p:blipFill>
        <p:spPr>
          <a:xfrm>
            <a:off x="9108351" y="1027906"/>
            <a:ext cx="2245449" cy="152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9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195</Words>
  <Application>Microsoft Office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Open Sans</vt:lpstr>
      <vt:lpstr>맑은 고딕</vt:lpstr>
      <vt:lpstr>Arial</vt:lpstr>
      <vt:lpstr>Symbol</vt:lpstr>
      <vt:lpstr>Office 테마</vt:lpstr>
      <vt:lpstr>13장 합성곱 신경망</vt:lpstr>
      <vt:lpstr>1. 합성곱층</vt:lpstr>
      <vt:lpstr>PowerPoint 프레젠테이션</vt:lpstr>
      <vt:lpstr>PowerPoint 프레젠테이션</vt:lpstr>
      <vt:lpstr>PowerPoint 프레젠테이션</vt:lpstr>
      <vt:lpstr>PowerPoint 프레젠테이션</vt:lpstr>
      <vt:lpstr>2. Pooling</vt:lpstr>
      <vt:lpstr>Structure of CNN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13장 합성곱 신경망</dc:title>
  <dc:creator>재림 박</dc:creator>
  <cp:lastModifiedBy>재림 박</cp:lastModifiedBy>
  <cp:revision>8</cp:revision>
  <dcterms:created xsi:type="dcterms:W3CDTF">2018-08-13T01:47:26Z</dcterms:created>
  <dcterms:modified xsi:type="dcterms:W3CDTF">2018-08-13T05:26:43Z</dcterms:modified>
</cp:coreProperties>
</file>