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2:58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1 179 11629,'54'0'-984,"4"8"798,-54-7 276,39 7-90,-36-8-90,37 0 540,-41 0-270,26 0-90,-11 0-90,1 0 90,9 0-90,-9 0 450,-1 0-271,11 0 91,-11 0-180,29 0 0,-11 0-180,40 0 90,-36 0 180,50-8-360,-50 7 135,12-7 0,1 1 135,-10 5-45,10-1 0,-1-1 135,-12 4 0,36 0-180,-40 0 360,40 0-360,-36 0 90,50 0-90,-35 0 90,24 0-90,-28 0-90,25-7 180,-36 5-180,36-5 90,-40 7 0,40 0-90,-36 0 180,36 0-90,-40 0 180,40 0-180,-22 0 0,40 0 0,-40 0 0,8 0 0,-29 0 0,-1 0 0,1 0 0,-1 0 0,15-7 0,-25 5 179,50-5-179,-46 7 45,25 0 0,3 0-45,-11 0 0,10-4 0,-1 0 0,-12 3 90,50-14-180,-50 13 90,50-5-90,-50 7 90,51 0 0,-51-7 0,50 5 0,-50-5 0,50 7 0,-50 0 0,51-8 0,-52 7 0,52-7 0,-37 8 0,11 0 0,-18 0 270,0-7-270,-11 5 90,26-5 0,-26 7-90,26 0-90,-26 0 90,25 0 90,-24 0-90,24-7 0,-39 5 180,36-5-180,-51 7 0,51 0 0,-51 0 0,51 0 0,-51 0 0,37 0 0,-26 0 0,14 0 0,1 0 0,-1 0-90,1 0 90,-1 0 0,1 0 0,0 0 0,-1-7 0,1 5 0,-15-5 0,11 7 0,-26 0 450,41 0-450,-37 0 0,51 0 0,-51 0 0,37 0 0,-41 0 0,26 0 0,-11 0 0,15 0 0,-15 0 90,11 0 90,-26 0 0,26 0-180,-11 0 0,15 0 0,-15 0 0,11 0 0,-25-8 90,25 7-90,-11-7 0,0 8 0,11 0 90,-26 0 0,26 0-90,-11 0-328,1 0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9.12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33 7533,'-19'7'1439,"-9"-5"-1079,24 5-900,-11-7 360,30 0 90,-11 0-90,25 0 630,18 0-360,-8-7 0,40 2 0,5 1 0,-11-5-381,25 1 0,-1 1-159,-36 6 360,-6-3 0,-5 0 0,-13 4-809,24 0 539,-25 0 90,11 0-271,0 0-89,4 0 630,0 0 0,-19 0 0,-17 0 0,-15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5.3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99 1 7533,'-18'0'1169,"3"7"-629,15-5-270,0 5 989,0 0-540,0 3-269,0 6 270,0 15-540,-14-3 0,10 12-1350,-11 15 541,15-16-2789,0 52 3418,-14-49 0,10 35 0,-11-34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5.58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83 7533,'0'-9'0,"0"2"0,0 7 5037,0 0-4857,14 0 0,-10 0-810,25 0 360,-10 0 180,14 0-90,0 0-2608,58 0 2518,-29-8-1349,34 6 1619,-34-12 0,-11-3 0,15-8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5.9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67 7533,'0'-19'1079,"15"5"-989,3 6-180,15 7-90,0-7 90,0 1 0,0 5 180,0-5 0,-14 7-180,10 0 360,-11 0 180,1 0 179,-5 0-269,-14 7 450,0 2-630,0 0 269,0 13 181,-14 11-540,10 4-90,-25 11 90,10-1 0,-14-10 0,0 11 90,0-15-90,15 0-2249,-26 14 360,22 5 1799,-11 14 0,4-15 0,10-3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6.4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0 265 7533,'19'0'1079,"-5"7"-1169,-14-5 1439,15 13-1079,-11-14 180,25 14-360,-25-13 0,25 13-1349,-11-14 1259,0 7 0,-3-8-90,-15 0-2763,0 0 3033,15 0-90,-12-8 270,41-15-360,-22-5 450,41-34-360,-27 23 359,12-30-359,-15 39 720,-15-8-540,-3 21 179,-15 8-179,15 2 0,-12 7-360,12 0 3482,-15 0-3392,0 0-90,0 7 270,0 10 0,0 1-180,0 13 180,0-5-270,0-1 0,0 7 90,0-7-360,0 8 0,0 22-269,0-24-630,0 45 629,-15-45 180,12 31 270,-27-34-1169,27 17 899,-12-25 90,15 4-1259,-15-2 1619,12-18 0,-12 18 0,15-13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6.8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0 232 7533,'19'-8'2608,"-5"6"-2248,-14-5-540,0 0 180,15 5 0,3-13 270,1 13-90,10-12 0,-11 5 629,74-23-629,-44 12-225,20 1 0,-1 0 225,-23 0-180,48-4 0,-56 13-3302,-3 3 3482,-3 0 180,-27 5-90,12-5 89,0 7-179,-12 7 630,12 17-630,-15-4 0,15 48 0,-12-35-405,5 19 0,-1 2-1034,-7-10 3661,0 40-2672,-15-56-2968,12 25 3238,-12-31 0,0 9 0,-3-24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7.3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1 109 7533,'0'-17'0,"0"1"0,15 7 1259,-12-6-539,27 13-181,-27-5-269,27-1 0,-27 7-90,27-7-720,3 1 630,3 5-2339,12-13 990,-15 14 1259,-15 1 0,-3 9 0,-15 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7.7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67 1 7533,'-18'0'0,"3"0"989,15 0-269,0 0-810,15 0 270,3 0-360,15 0 180,0 0-360,15 0 180,-27 0 90,23 0 90,-25 0-719,14 0 539,-15 0-180,11 0 810,-25 0 359,-19 14-629,-7-3-3122,-40 35 3122,11-16-31,9 14 0,3 3-59,-1-10-1019,6 9 0,9-2 1109,22-22-1170,-12 45 540,15-43 2039,15 22-1769,3-37 511,30-9-241,-26-9 0,22-15-90,-26 6 630,0-13 3301,11-2-3301,-10-9-360,-1-1 809,-3-12-809,-15 26-360,0-24 270,0 40-2159,-15-23-1773,26 32 3663,-22-18 89,26 20 0,-1-20 0,5 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8.05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17 7533,'0'-9'2069,"0"2"-2069,0 7 179,0 0 361,0 7-180,0 2 0,0 0-90,0 13-270,0-11 449,0 28-89,0-4-180,0 0-1169,14 18 899,-10-31-270,25 16 270,-25-29-270,40 6 360,-22-13-90,26 5 180,-15-21 0,0-5 0,0-6-90,0 1 0,0 0 90,-15 6-810,11-21 361,-25 26-721,11-16 1,-1 20 539,-25 0 540,-7 9 0,-19 16 0,-10 10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8.30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133 1 3724,'-19'42'270,"-10"-9"670,25-2-760,-25-5 1619,11 21-1440,-1-10-179,5 11 761,14-8-761,0-13 90,0 4-91,0-7 1,0-5 1059,14-3-1060,-10-1 691,25-6-1409,4 7 539,4-6-90,25-3 0,-25-14 180,25-17-90,-25 4 90,-4-12-630,-4 1-1079,-10-18 989,14 10 271,-15-6-811,-3 28 1170,-30-7 0,-3 13 0,-15-3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8.4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66 7533,'-19'18'2788,"5"-3"-2338,14-8-270,14-5 0,-10 13 0,25-13 269,-10 5-3481,14-7 3392,0 0-180,0 0-990,44-7-359,-33 5-405,23-11 0,1-3 1034,-20 3 540,5-6 0,0-1 0,-1 2 0,13-6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9.47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7533,'87'0'539,"-33"0"1,-4 0-540,-10 0-90,36 0 360,-25 0-720,14 7 90,-14 2 91,-19 8 179,-17-8 0,-15 27-90,-15-22 180,12 24 1889,-41-7-1529,22-11 539,-25 4-269,29-10-271,-11-5 1,26 7-270,-12-7-90,15 6 180,15-6-360,-12 0 90,26-2-180,18 0-3302,8-5 3483,10 5-1171,25-7 360,-19-6 1,3-2 899,-9 7 0,0-2 0,15-7 0,-4-1 0,3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9.43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8612,'18'0'-720,"-3"0"631,0 8-181,3-7 629,0 14-628,12-13-91,-27 5-360,27 1 91,-12 1 629,0 0 0,-3 13 0,-15-4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9.60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7533,'18'7'1529,"-3"3"-1349,0-1-5841,3 13 5122,15-11 1678,0 13-1409,0-8-630,0 1 900,29 6 0,-21-12 0,21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9.9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67 1 7533,'-37'49'449,"8"-6"-1168,29 26 1079,0-14-180,0 18-91,14 14-5929,-10-23 5840,11 16-1167,-15-15 717,0-14 1078,0 28-718,0-24 90,0 31 0,-15-33 0,-3 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0.3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43 7533,'0'-17'539,"0"1"-808,0 7 628,-15 31-179,11 0-90,-10 33-90,14-13-3302,14 51 3302,-10-32 45,11-4 0,-1 1-451,-10 5 226,25 2-360,-10-2 360,14-34-90,-1 10 405,6-64 0,1-14 135,5 6-180,-11-13 0,-3-2 3324,-1 0-3054,-25-16-270,25 2-90,-11-11 360,1 23 114,-5 10-204,1 14-180,-11 2 0,10 8 179,-14 7-179,0 1 540,15 52-450,-11-11-90,3 25 0,0 7-180,-7 19-360,0-23 0,0-1 270,0 16-1529,15 10 1440,-11-39-1081,25 30 1350,-11-47 0,1 8 0,-5-21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0.68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250 43 5930,'-18'0'899,"-11"0"-359,25 0-180,-25 0-270,25 0 180,-25 7-91,10 2 1,-14 8 678,15-1-229,-11 23-178,10-10-91,1 19-3100,62 14 2470,-15-36-180,48 18-180,-14-59 450,-23 11 540,22-32-270,-29 23-270,-15-18 450,-3 14 247,-15-7-427,0 6-90,0-13 899,0 13-449,0-6 1079,-15-15-1259,-3 25 90,0-23 269,-41 28-899,19 0 450,-26 9-360,4 9 90,40 7 180,-22 1 0,40-1-3867,-25 30 2877,25-22 900,4 29 0,18-35 0,15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1.1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396 620 7533,'-72'-4'989,"1"-1"1,5 0-1,11 3-809,22 9-450,0 2 270,15 8-90,3 7 270,0-6-810,12 13-3981,-12 2 4161,15 17-44,0-7 224,0-2-890,15-10 711,-12-13 269,12 6-720,14-7 3178,-7-8-2278,41-17 180,-27-3 1832,12-27-1922,-15-4 449,0-32 1,-15 12-90,12-31-1,-27 38 314,12-24-403,-15 20-450,0-7 180,15 0 315,-7 0 0,2 0-315,8-1-45,-9 14 0,-3 7 224,-6 24-358,0 20 89,0 2 0,0 46 89,0-6-178,0 39 178,0 1-404,1-8 1,-2 1 224,-14 26-818,14-13 0,-1-5 458,-13-15 450,15 22 0,0-39 0,0-8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1.57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67 132 8342,'18'0'1080,"-3"8"-900,-15-7-1,14 14-179,-10-6 0,25 8-90,4 7 90,-11-6-539,52 6 629,-63-15-720,62-2 540,-51-7 90,26-7-90,-30-2-180,26-22 630,-37 3-90,23-20-90,-30 21 270,0-4 899,-44-8-630,3 25-3841,-10-16 3392,-8 30 0,37 0 450,-55 30-541,37-16-179,-37 39 180,55-25-449,-36 34 179,50-23-1080,-21 23 900,44-27-1349,3 20 1349,15-26-989,29 17 989,-22-35-89,52 4-271,-37-15 180,6-20 0,3-4 181,13-2 269,-12-14 0,-6-4 0,-18-2 0,3-18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1.7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34 389 7533,'0'-56'0,"0"0"0,0-39 449,0 31 91,-15 20-180,11 3 0,-10 25-4612,14 1 4342,0 13 950,0 2-681,0 9 181,0 30-360,0-2 224,6 14 1,2 6-225,-4 20-114,4 14 1,-1 3-67,-7 5-30,0-22 0,0 12 0,0-11-60,0 20-765,0 2 1,0-2-495,0-10 1909,1-30 0,-2-2 0,-14 14 0,-3-8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2.4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165 67 7533,'-51'24'899,"3"-6"-1259,30 6 180,-11-8 1,25 8 179,-11-6 90,15 6-90,0-7-180,0 7 0,0-6 180,30 20 0,-23-25 0,66 24 0,-62-33 0,77 10 180,-47-21-90,25-10-90,-19-1 899,-14-28-809,-15 24 810,-3-46-181,-15 45 540,-29-53-629,-8 53-360,-29-23-270,15 29-270,-11 8 90,40 2-2159,-22 22 1890,40-4-541,-11 12 91,15 8 899,0-3 0,15 12 0,3-7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2.6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17 7533,'0'-9'2428,"0"2"-2068,0 7 0,0 0-180,0 7 0,0 10-720,0 8 360,0 8 0,15 8 720,-12 30-181,12-21 1,0 1-599,-12 46 284,5-11 0,-1-3-1215,-7-8 360,0-11 1,0 12 0,0-13-440,0 7 1249,0-7 0,0-3 0,0-13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0.1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327 33 7803,'36'0'-90,"7"0"0,4 0 180,-7 0 89,22-7-89,-30 5 90,1-5-270,-1 7-179,1-8 89,-1 7 90,-14-7 90,-3 8 719,-15 0 91,0 0-360,-15 0-360,12 0 89,-12 0-89,1 8 360,-19 8-540,-17 16 90,-15 10-90,-15 14-90,11-5 0,4 5 135,25-21 0,4 0-44,-4 20-406,1-15 0,2-2 135,16-2-1169,-23 23 1259,26-37-578,0 23 0,-11-27 0,11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3.0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118 0 7533,'-19'17'1529,"-10"7"-1529,25-6 180,-10 13-360,-1-5 270,11 7-90,-10 0 180,14 7 90,-15 24-540,11-16-270,4 44 450,4-52 0,40 37 180,-22-40-720,26 3 271,-15-24-991,29-8 1170,-22-16 180,23-15 0,-30-5 0,0-12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3.37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67 166 7533,'-19'0'899,"5"0"-449,14 0-270,-15 0 0,11 0 0,-10 0 0,14 0-1,0 0-718,14 0 359,-10 0-180,55 7 225,-10-19 0,1-3 405,16 7-180,-8-9 0,-14-4 90,-40 4-180,25 8 90,-25-5-90,10 4 899,1-6-449,-11 7-90,10 1 899,-14 1-1079,0 5-360,0-5 270,0 7 540,15 15-450,-11 3 269,25 52-269,-25-21-90,3 19 0,0 1-3392,-7-4 3392,0-8 0,0 1-977,0 8-552,0 9 810,0-14 269,0-14-1439,0-8-90,0-4 989,0-8 900,15-5 0,-11-22 0,10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3.5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0 9062,'0'24'90,"0"2"-90,0 7 0,0 0 90,0 7 90,0-5-540,0 27 360,0-16-990,0 11 541,-14-17 179,10-7 270,-25 15 0,25-19 0,-11 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4.10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297 92 7533,'0'-26'899,"15"10"-539,-11 1-90,10 6-90,-14 0 0,15 1 0,-11 8-91,25-7 91,-25 5 270,25 2-270,-11 9-90,15 15-180,0-5-1079,0 19-2339,0 26 3508,-29-22 0,-8 19 0,-29-45 180,-15 1-3662,12 7 3482,-26-6-2269,10 13 2269,1-13-253,-11 14 253,25-14 803,-25 13-623,25-20 0,4 11 0,4-20 0,25 5 1470,-11 1-1380,15-7 2153,0 7-1973,15-8 2746,-11 0-2657,54-8-359,-17 7-720,12-13 1,4-2 359,1 3-1561,11-9 0,-2-1 1381,-20 10-1623,45-9 1893,-74 22 900,-3 0-631,-15 0 1,0 0 990,0 7-541,0 2-179,15 8-180,-12 7 0,12 1 269,-15 23-269,0-4 2543,0 13-2633,0-8-1,0 1 1755,0 21-1844,0-23-1080,0 6 1,0-2 899,0-15-2699,-15 60 2789,12-59 0,-12 12 0,15-19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4.5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1 109 0,'0'-17'960,"0"8"942,0-5-2262,0 12 1409,14-6-1229,-10 8 1489,25-7-1039,-10 5 3572,43-12-3392,8 4-180,-1 1-1,23-5-179,-52 12 360,37 2-180,-55 9 629,8 22-809,-30-11 630,0 48-540,0-35-540,-15 44 270,-3-48-1529,-15 46 1079,14-42-1618,-10 37 1258,11-42 900,-1 3 0,5-15 0,14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4.8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 7533,'19'0'0,"-5"0"539,-14 0-179,0 7-270,0 2 0,0 15 540,0 2-181,0 7-179,0 0 1259,-14 29-1259,10-21-450,-11 43 360,15-46-629,-14 17 179,10-29-90,-11-10 270,15-8 90,15-1-90,-11-5 0,25 5 0,-11-7 540,30-7-270,-11 5-900,25-20 450,-11 11 270,1-13-3482,-19 8 1773,-19 7 810,1-6 269,-11 13 630,10-5 0,-28-1 0,-5-1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5.0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7533,'0'17'0,"0"-8"0,0 6 0,0-6 0,0 7 989,0 1-359,0-1-270,0 1 179,0-1-269,0 1 90,14-1-90,-10 1 0,40-1-91,-22 1-628,70-8-541,-34-9 573,-3-3 1,0-3-1023,15-11 1439,-15-1 0,0-2 0,18-10 0,-25 7 0,-1-1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5.6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42 7533,'19'8'-630,"-5"-6"1170,1 5 1079,62 8-1529,-44-12 0,55 12-90,-84-15 90,25 0-90,-26 0 90,12 0 0,0 0-90,-12 0 269,12 0 1,-15 0 360,0 0-360,0-7 809,-15 5-899,12-6 450,-56 23-450,34 3-90,-38 8 89,30 5 1,0-12 0,0 12 450,0 16-630,0-15-2069,15 43 1529,3-51-1708,45 36 1978,-23-47-630,37 16 361,-26-27-361,59-9 720,-18-4 0,21-13-1260,-32 0 1440,0-2 0,-12-7 269,5-21 1,-5-5 0,-10 6-180,6-14 0,-5 5-180,-24 33 180,12-2 0,-15 16 3328,0 13-3058,0 2 1530,0 46-1440,-15-6-180,13 13 0,1 3-270,-14 2 90,14-3 0,2-2-90,-1-12 180,0 34-91,0-53-178,0 16-91,0-29-270,15-1 270,-12-8 270,12 0-90,0 0-180,47-8-4381,-3-8 4291,21 5 90,-32-11-2159,-15 13 1440,-15-8 899,-3 1 0,-15-1 0,0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5.8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0 7533,'0'9'0,"-14"6"1439,10-6-630,-11 8-359,15-1-90,0 1 270,0-1-181,0 1-89,0-1-180,0 1 809,30 7-719,-23-6-809,66-2 269,-47-8-810,31-13 1,7-5 719,-2-1 180,-7-4 0,0-1-1611,11-2 1791,-15-14 0,12 7 0,-12-8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6.1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50 7533,'-18'-26'3058,"3"9"-2698,15 10-1530,0 7 721,15 0 359,-12 0-90,27 0 90,-12 0-540,30 0 360,3 0-539,44 0 539,-36 0 90,18 0 180,-44 0 0,0 7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0.37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7533,'18'7'-450,"-4"-5"990,1 13-181,3-6-89,14 0 0,1 12-180,-1-10 0,-14 13 0,11-8 180,4 8-180,3 1-900,11 0-539,-14 13 899,-1-18 450,-14 11 0,11-15 0,-11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6.48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0 7533,'0'10'-180,"0"-3"0,0-7 90,0 0-90,0 7 90,0-5 0,15 5-90,-12 1 540,27-6-180,3 12-180,3-12-180,26 20 90,-40-18 180,8 18 90,-30-20 360,-15 20-181,-3-19-89,-45 34-270,23-24 854,-6 16 1,1 2-675,4-7 450,-6 37-1440,32-41 361,30 18 359,-12-27-90,27 11-45,21-25 0,4-7 495,-15 7-180,24-5 0,-11-8 90,-49-8-90,11 13 269,-15-26-3751,0 32 3572,0-24-1169,0 19 539,0-6 180,0 7-1978,0-21 2248,14 18 0,-10-20 0,11 16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6.7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17 7533,'14'-9'-180,"-10"2"180,11 7 0,-15 0 0,0 0 0,0 7 0,0 2 360,0 15-181,0-6 1531,-15 43-1261,11-28 181,-10 58-900,14-58 270,0 28 180,0-43-90,0 6 360,0-15-3662,0-2 3301,14-7-89,-10 0 900,25 0-810,-10 0-270,14 0-809,29-22 539,-22 17-90,37-24 540,-55 19 0,-7 9 0,-33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7.0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83 7533,'-18'9'0,"3"6"989,15-14-359,0 7-270,0-8-91,0 0-269,15 0 180,-12 0 0,26 0 0,-10 0 899,28 0-539,5 0-450,-1 0 90,-3 0 360,-15 14-360,-15-10 359,-3 25-629,-15-25 90,0 18-449,0-13 179,0 8 270,0-1-720,0 1 1,29-8-1,8-2 450,14-7-135,2-6 1,0-2 134,10-3-64,-8-4 1,0-2-386,11-8 719,-12-5 0,1-3 0,22-14 0,-22 11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7.8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363 1 7533,'-18'0'1619,"3"0"-2159,15 7 180,0-5 0,0 12 181,0-4 179,0-1 90,0 5-270,0-4-630,15 13 2519,3-12-1259,1 4-450,10-8 90,-11-5 180,1 6-270,-5-8 449,-14 0-269,-14 0 450,-49 22-360,19-2 134,-17 12 1,1 5-45,16 4-315,-2 5 0,1-1 45,8-12-90,4 50-90,18-59-540,15 29 271,0-35 89,15 6-270,-11-15 90,25 6 270,-11-14-629,59 7 539,-33-16-1651,24-8 0,0-6 1651,-20-9-20,7 1 0,-4-2 20,-29-3 1619,7 2-629,-14 2-360,-11 12 1079,10-5 450,-14 8-3605,0 7 2076,0 1 1356,0 8-1896,0 8 490,0 1-130,0 15 0,0-6-1349,0 13 4201,0-12-4111,15 12 719,-11-20 450,25 3-180,-11-14 450,15-7-270,0-2 90,0-15 269,0 6 91,0-13-270,0 20 359,-15-11-539,-3 20 0,0-6-180,-12 8 630,12 15-450,-15 3-180,0 30 90,0-11-899,0 25-1,0-33 270,0 10 451,0-30-91,29 6 989,8-21-719,14 12 720,-3-21-270,0-2 809,-26 6 630,22-10-1439,-41 19 179,12-6-629,0 8 0,-12 22-90,12-9-449,0 40 449,-12-31-2879,12 39 2250,-15-39 719,-15 53 0,-18-35 0,-18 32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8.88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0 8162,'-15'17'1080,"11"6"-900,-10 10 0,14 10-1,0 6 91,0 8-90,0 1-630,0 38 181,0-16 224,0-2 0,0 0-334,0 10-116,7 5 1,0-3 314,-3-16 180,6 6 0,-5-1 0,-20-18 0,11 25 0,-10-46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09.17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66 7533,'18'-35'1439,"-3"11"-1169,-15 17 90,14 7-450,5 0 180,14 0-90,0 0 179,0 7 1,29 17 90,-22 4 360,37 34-1260,-55-23 180,8 37 360,-30-37-179,-15 45 359,-3-43-225,-10 2 0,-7-2 135,-20-3-180,8-5 0,-1-3 0,-7-3-180,-22 4-359,55-21 89,-7-3 270,29-7 360,0 0 0,14 0 0,5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0.0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50 6997,'18'10'0,"-3"-3"264,-15 0 186,0 2-180,0 8-1,0-1-179,0 8 270,0 2-90,14 7-90,-10 0-315,11 0 45,-15 22 47,0-17-137,0 25 180,0-36 180,0 4-180,0-22 270,0-1-90,0-8-90,0-15 0,0-3-360,29-45 270,-22 23 0,26-6 0,8 1 0,-1-3 0,26-16-309,-18 31 309,-30 16-269,11 3-1,4 4-90,-11 1-180,51-5 180,-47 12 180,36-6 91,-43 8-91,-5 0 90,1 0 180,-11 0 398,10 0 52,-14 0 809,0 0-1079,-14 0 89,10 0-269,-11 0 90,15 0 90,-14 0-180,10 0 360,-25 0-360,25 0-180,-11 8 0,1 1 270,-5 15-90,-14-6 0,0 21 0,0-19 90,0 33-91,1-24-89,-1 33 0,14-25-629,5 25 539,14-40-810,14 22 810,5-40-539,28 11 449,-10-23-90,10-8-90,1-24 180,-11-4 360,10-13 540,-14 7-450,-14 8 359,10-20-449,-25 31 270,25-37-450,-25 53 720,10-29-451,-14 41 181,0-12-360,0 15-450,0 0 270,0 7 0,0 2 90,0 15 90,0-5-90,0 4-90,0-6 90,15 7 0,3 16-90,1-18 90,10 22-269,-25-40-271,10 18 270,-14-20 180,15 12 180,-11-12-360,25 20 90,-11-18-179,30 18 359,-26-21-90,37 7 0,-37-8-1529,11 0 719,-19 0 900,1 0 0,-11 0 0,10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1.6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66 413 7533,'-14'-33'0,"10"7"809,-25 2-6019,25 8 5479,-11-8 867,15 6-957,0-6 1,0 0 90,0-2-450,15 1 180,-11-6 942,25 12-1211,4-19 359,-11 18 269,37-4 2850,-52 16-3838,37 23 1722,-41-4-823,12 50-450,0-21-89,-12 53 179,12-52 90,-15 34 90,0-53-450,0 16 90,0-29 270,0 6-90,0-13 270,0-2 0,15-9 180,-12-37-360,27 15 269,-12-46-269,0 38 180,12-23-270,-27 35 180,27-5-90,-27 23 540,12 9-270,-15 9 180,0 23-361,15-5 271,-12 21-90,12-21-1169,-15 12 629,0-28 90,0 3 0,0-14-1169,15 0 1169,-12-7-360,27-17 360,-27 4 90,41-40 0,-36 28 0,50-37 180,-50 39-90,50-8 0,-50 21 810,36 8 89,-26 24-719,0-2 0,-3 18 360,14 7-360,-21-16 270,50 32-181,-50-42-1978,36 18 1619,-41-28-269,27 5 179,-27-14 90,27 5 0,-27-13 90,12 6 180,-15-8-180,0 1 90,0-8-90,14 6 359,-10-28-179,11 24 540,-30-24-450,11 35 359,-39-4-539,21 23 720,-55 23-540,36-2-1,1 11 1,3 5-359,15 11 89,-7 32 0,29-36-1350,0 3 1170,15-21-1888,18 7 988,3-23-359,56-11 1079,-33-30 360,-11 7 0,-1-3 0,4-23 0,-3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1.8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0 7533,'-19'10'2428,"5"-3"-2068,14-7-990,0 7 361,0-5 179,14 13 449,-10-13-89,25 12 0,-25-12-360,25 13 0,-10-13-90,43 12 180,-22-12-405,13 3 1,1-3 44,-10-9-315,16 3 1,1-1 224,-17-4 450,9-1 0,0-2 0,-13-7 0,23-14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2.0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1 7533,'-19'9'449,"5"5"-89,-1 3 0,11 9-180,-10 7 0,14 7 0,0 2 0,0 8 359,0 6 1,-15-4-270,11 12 270,-10 31-271,14-20-359,0-12 0,0 6-1619,0 13 0,0-2 1709,0 15 0,0-23 0,0-10 0,0-37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0.57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98 7533,'29'-17'1799,"-7"8"-1979,25-5 90,0 12 270,-11-12 0,11 12 0,-15-5-1,1 7-1078,-15 0-540,11-8 1439,4 7 0,3-14 0,11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2.6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1 247 9691,'18'8'1440,"11"-6"-1171,-25 12-269,25-5 180,-10 1 0,14-3 0,0 0-180,0-5 180,14 5-900,-10-7-359,40-7 629,-37 5-179,37-20 449,-55 11-270,7-20 270,-29 13 900,-14-13-540,10 20 989,-40-11-90,-2 39 1,-3 8-990,-17-7-205,17 11 1,6 4 294,14 0 0,25 8-90,-10-6 90,14 5-900,0-7-449,0 14 719,0-17-360,29 16 949,-22-35-678,67-4 89,-34-38 900,26 1-271,-19-17-89,-14 21 270,0-5-180,-14 5-90,10-7 899,4-29-719,4 29 1080,10-27-991,-28 41 631,10 3-810,-25 8 629,10 30-719,-14-1 90,15 26-180,-11-19-90,10 10 0,-14-27 90,0 11 0,15-20 0,3-2-180,1-9 180,25-15 90,-8-2-1125,11 0 1,2-3 854,9-9-1484,4 0 0,-3-1 1305,-15 0 359,33-8 0,-29 16 0,3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3.0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83 7713,'0'-10'-540,"14"-4"90,-10 12 270,25-13 0,-10 13 0,14-12-5480,14 12 6380,-10-13 2766,54 13-2946,-47-5 973,33 22-1334,-44-4 361,-14 20-180,-5-13 180,-43 21-271,7-12-1528,-55 21 540,22-13-721,8-11 1,-1-1 900,-7 5 1368,7 3 1,19-14 0,11-1-1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3.2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50 7533,'19'-7'719,"-5"5"-539,-14-6 0,15 8-90,-11-7 180,25 5-90,-25-5 0,25 7 0,-25 0-1,25 0-628,4-7 89,-11 5-1619,37-5 1979,-52 7 0,37 0 0,-26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3.3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66 10231,'18'0'720,"11"-7"-1350,-10 5 540,14-12 180,0 12 0,14-6-90,5 1 90,14 5-1079,29-12 899,-22 12-3206,-10-2 1,-1 0 3295,-4 4 0,5 0 0,-49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3.6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166 0 7533,'-70'35'1889,"22"4"-1979,19-21 90,25 13 0,-10-5 180,14 0-180,0 5 0,14-6 269,5 1-538,28 5 359,5-12-360,28-3 360,-25-16-360,37-24 540,-67 4 719,34-26-539,-55 26 539,10-26-719,-14 26 540,-29-33-541,7 31-988,-55-17 359,51 30-719,-47 2 899,51 7-3238,-11 7 3418,19 2 0,-1 8 0,-3-1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3.9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66 7533,'19'-16'0,"-5"7"0,1-6 0,-11 13 1799,25-5-1080,-25 7-269,25 0-180,-11 0 449,59-7-539,-33 5 450,33-6-270,-44 8 0,0 0-181,-14 0 451,10 15-900,-11-11 270,1 40 90,-5-29-629,-14 38 179,0-33-90,-14 33 360,-5-31-3328,-28 31 2249,10-33 1169,-11 11 0,15-14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4.1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17 7533,'0'-9'0,"0"2"0,0 7 1079,0 0-269,15 7-361,-12 10-179,12 8 989,0 16-629,3 8-3482,0 10 3751,12 14-359,-27-5-310,12 20 130,-15-11-225,7 3 0,1 3 45,-5 10-855,-2 8 1,-2-4 674,-2-25-1709,-12-6 0,0-2-630,12-17 2339,-27 16 0,12-45 0,-15-3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4.3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33 0,'18'-16'0,"-3"7"1872,-15 1-1872,0 8 1409,0 0 660,15 0 500,3 0-2120,15 0 1080,29 0-2428,-36 0 1772,62 0-1952,-62 0 1079,65 0 0,-50 8 0,21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4.5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17 14459,'18'0'270,"-3"0"-3810,-15 0 2730,0-7 810,0 5 0,0-6 0,0 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5.44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99 17 8882,'19'0'450,"10"0"-450,-11 0 270,15 0-1,0 0 271,15-7-450,-11 5 0,10-5-180,-28 7 360,10 0-180,-11 0-270,1 0 90,-5 0 180,-14 14 180,0 5-90,-14 43-180,-5-22-45,-10 13 0,-4 0-45,-7-9-135,-8 10 0,4-1-45,18-13-540,-11 3 1,1-2 539,14-9-629,-26 35 899,30-37 0,-11 10 0,10-16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0.77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65 33 7533,'0'-16'539,"0"7"-359,0 2 0,0 7-270,0 7-180,0 9 180,0 9 0,0 8 90,0 0 180,0 28-180,0-14 45,0 23 0,0 3-135,0-6-69,0-2 1,0-2 68,0-12 90,-5 5 0,-4 2 0,-9 5 0,2-9 0,-1-1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5.99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0 175 8072,'0'9'1350,"0"6"-991,15-6 91,-11 15-360,10-6 0,-14 6 0,15 0 90,-11-6-1259,25 13 989,-11-20-360,1 11 90,-5-20-180,-14 5 900,0-7 0,0-14-270,15 3-90,3-42 90,0 21 180,12-59-270,-12 49 719,15-35-359,-15 57 719,12-17-809,-27 33 90,12-3-180,-15 16 270,0 52-270,0-34-1260,0 63 541,0-59 269,0 17 90,15-25 90,-12-13-990,12 4-808,-15-5 1528,0 1 360,15-10 0,-12-2 180,27-42-90,-27 27 359,27-72-359,-12 61 1349,0-54-1079,12 60 1079,-27-10-1169,12 25 360,-15 29-450,0-2 180,15 50-180,-12-23 89,5 17 1,-1 3-1889,-7-3-45,7 6 0,1-3 495,-5-17-270,12 27 1439,-15-57 0,15 2 0,3-22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6.3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17 7533,'-33'-9'3058,"15"2"-2878,-12 14 0,27 2 90,-27 15 89,12 2-179,0 7 0,3 7-270,0 9 90,12 3-809,-12 19 359,15-32-989,15 21 1079,3-47-360,30 9 361,-12-29 628,26-25-538,-25 3 1438,11-40-1169,-30 30 1979,-3-31-990,-15 41 360,-15-24-1349,11 33-179,-40-4 89,22 17-1080,-25 7 541,14 7 269,15 2 180,3 8-1889,15-1 900,0 1 449,0-1 720,15 1 0,-12-1 0,12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6.5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17 9152,'0'-9'2248,"0"1"-2068,0 23 90,0 3 90,0 15-180,0 8 0,0 1 0,0 29 0,0-8-1260,0 32 541,0-40-1215,0 5 0,0 1 1214,0-6 540,2-3 0,-4-4 0,-13-13 0,-3-4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6.6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83 6700,'0'-26'1620,"0"3"-721,14 13-359,-10-4 227,11 12-947,-15-5 410,0 7-230,0 0 250,14 0-1599,19 7 1384,-11 2-35,37 8 0,-52-1 0,23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6.8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33 8972,'-19'0'1709,"5"0"-1799,14 0 90,0-7 0,0 5 180,14-6 90,-10 8-90,11 0 89,-1-7-359,19 5 270,-11-5-1439,37 7 1079,-37 0-3058,26 0 2968,-15 0-359,-15 0 629,-3 0 0,-15 7 0,0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7.0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7533,'0'9'0,"0"-2"2069,0-7-630,0 0-1169,14 8-91,-10-6 361,25 5-90,-10-7-90,28 0-180,-10 0 359,11 0 181,-1 0-540,-10 0 899,25 15-719,-40-4 270,22 42-1575,-38 0 1,-8 6-1395,2 30 13,-7-28 1,-4-4 1695,-8-10-70,-10-21 700,25 5 0,-25-5 0,11 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7.66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10411,'19'0'270,"10"0"-270,-25 7 0,25-5 270,-11 13-90,15-14 0,-14 14-2069,10-13 809,-11 12 630,1-12-398,-5 13 0,-14-6 0,0 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7.8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7533,'0'9'2518,"15"-2"-2338,3-7-5480,30 0 5300,-11 0 90,10 0 909,-14 7-999,0 3 1161,0 6-981,-15-7-900,-3 13 540,-30-11 3204,-18 20-3024,-3-12 0,-26 19 0,25-18 0,-11 11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7.98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17 7533,'18'-7'1799,"12"5"-1529,-27-6-91,27 8 1,-27 0 0,12 0 0,0 0 0,-12 0 0,12 0-270,0 0 630,3 8-360,15-6-180,-15 12 0,-3-4 0,-15 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8.2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66 7533,'0'10'809,"-14"-3"-449,10-7-270,-11 7-180,30-5 0,3 5 0,15 1-90,0-6 0,15 5 0,-11-7 1,40 0-402,-37-7 1211,52-3-360,-37-6-405,20 0 0,3 1-135,-8 2 90,2-3 0,-8 3 90,-42 11 1979,7-6 90,-29 8-90,0 0-1799,-15 0-90,12 8-499,-12-6 49,15 12 360,0-5-1529,-15 15 630,-3 2 989,-30 22 0,12-12 0,-12 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1.17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82 7533,'0'26'-900,"0"-3"540,0 1 360,0-6-269,15 27 89,3-23 180,0 23 0,25-13 0,-6-4 0,13 2 0,12-13 0,3-8 0,-11-2 0,22-22 0,-40 5 0,26-21 180,-41-2 179,8-1 361,-29-13-270,-14 12-180,10-4 179,-25 13-179,11-4 90,-14 11-90,-1-4-270,1-1 270,-59 6-180,30 2 89,-1 11 1,1 3 0,6 2-989,-6 0 269,43 7-1529,3 9 1619,15 2 450,0 6 0,15-8 0,3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8.4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99 7533,'88'-34'3148,"-11"10"-2339,-44 9-359,0 13-90,0-5 180,0 0-181,0 5 1,0-6-180,0 8 0,0 0 0,-15 8-900,-3-6 361,0 12 359,-12-12 179,12 20-2517,0-4-91,-12 15 2429,12-14 0,-15 10 0,0-11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8.69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463 17 7533,'0'-10'1619,"0"3"-810,0 7 181,0 0-720,0 7-1,0 3-269,0 13 810,0 3 0,-15 29-1170,-3-9-450,-8 11 1,-11 9 809,-6-9 0,-9 3 0,5-3 0,3 8 0,0-2 0,-2-13 0,1 0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8.8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33 7533,'18'-7'1349,"-3"5"-629,-1-13-181,-10 13-539,25-5 180,-25 7 180,40 0-360,-37 0 270,52 0-90,-37 0-1979,40 7 629,-40-5 1170,8 5 0,-30 1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9.06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85 0 7533,'-19'8'0,"5"-6"1259,14 5-629,0 0-181,0 2-89,0 8 270,-15 7 809,12 31-899,-12-15 269,0 52-629,12-52 180,3 37-1619,62-33 629,-18-16 450,47-16-3868,-10-65 4048,-8 13 0,-24 5 0,-2-2 0,19-12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19.49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8612,'18'0'720,"12"0"-720,-27 7 180,27-5-1,-27 5 1,27 0 0,-12-5-540,0 6-2068,26-1 2428,-36 2 0,21 0 0,-29-1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0.10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132 215 7533,'-18'0'0,"-11"0"0,25 0 899,-11 0-359,15 0-630,0 0-90,15 7 180,-11-5 90,25 6 90,-11-1-630,44 2 450,-21 0-360,36 6 360,-41-6-180,-3 8 90,-18-1 1260,-59 23-451,4-10-494,2-1 0,-5 6 674,-14 14 1,4-1-900,6 8-189,4-11 0,12-5-621,31-23 160,0-6 560,0 4-3350,15-12 3350,3 5-90,1-7-270,25 0 487,-37 0 53,51-22-90,-36 10 90,11-20 50,-18 16-140,0-1-89,-12 1-271,12-1 3572,-15 1-3302,15 0-1799,3-38 1169,15 21 720,0-44 0,-15 41 0,20-12 0,-2-3 0,-22-2 0,31 5 0,-2 2 0,-35 11 270,50-11 180,-50 34 809,36-10-629,-41 22 719,27 14-1169,-27-3 1259,12 35-1169,-15-24 630,0 46-721,0-44 1,-15 44-270,12-46 450,-12 23-630,44-26 360,-7-3-180,26-9 0,-15-14 0,0 5-1169,29-20 719,-36 11-1528,47-12 1618,-66 13-1529,23 3 1619,-30 7 360,-15 15 0,-3 3 0,-15 15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0.33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0 7533,'-37'19'0,"8"3"0,29-20 0,0 5 0,0-7 0,15 0 1529,-12 0-720,27 0-269,-12 0 180,44 0-451,-21 0 631,36-7-540,-26-3 629,15 1-809,-15 2 630,-3 14-451,-30 2 361,-3 23-1260,0-12 450,-12 26 270,12-34 0,-15 18 0,0-21-4048,0 7 1799,0 1 990,0-8 1079,-15 6 0,12-6 0,-12 7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0.6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232 0 7533,'-52'8'1889,"19"1"-1889,19 7-720,-1 1 270,11 7 180,-25-6 810,25 13-270,-10-13-630,-1 21-269,11-4-181,-25 21 630,25-19 360,-10 2-180,14-30 0,0 5-90,0-12 1169,0 5-359,14-7 0,-10 0-91,25 0 1,-25 0 449,55-14-1439,-34 3 540,67-20 0,-52 20-3598,37-4 2159,-55 15 1259,8 0 0,-30 0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0.85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66 7533,'33'0'1709,"0"0"-1709,-15 0 0,26 0-3442,-22 0 3262,26 0-334,5-3 1,0-1 244,-2-5-406,11 0 0,-3 1 675,-22-1 0,11-6 0,-15 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1.2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0 7533,'-33'8'539,"14"1"-359,-10 0-180,25 6 0,-25 1 0,25 3 0,-25 12 1889,11 16-1439,-1-8 0,5 38-360,14-39 90,0 54-1,14-57-269,19 33 180,4-50-809,25-2 539,-25-16-360,17-16 1,-2-6-1,-19-2 225,22-6 0,-7 0-224,-41 10-901,37-48 1171,-113 13 269,50 2 89,-72 16 721,58 37-270,0 0-360,0 0 1079,14 7-540,-10-5-269,25 5-180,-10 1 90,14-6-90,0 5 179,0 0-269,0-5 450,0 13-180,0-13-90,0 12-91,0-5 91,14 1-180,-10 4 0,25-12-1439,19 13 809,-8-13-944,12 2 0,3-1 44,3-10 1296,38-3 0,-30-6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1.90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377 294 8972,'14'16'-630,"-10"0"270,25 1 1,-11 6 449,0-5-360,11 6 90,-11-15 180,0-2-90,11-7 0,-26 0 0,41-7 0,-37-2 630,37-15-3752,-41 6 3392,12-5 359,-15 6 91,0 1-270,0 0 269,-15-8-2717,12-1 1998,-26 0 2178,-18-13-2447,-22 18 269,0-4-270,1 30 0,2 10 270,16 6 180,-12 19 0,4 8-180,22 9 90,12 0 0,1 0-221,-10 5 86,22-10 0,4 1-134,7 24 224,20-14 0,7-2-225,13 13 180,17-32 0,6-10 90,-2-17 135,7-14 0,2-4-45,2-7 90,-11-9 0,1-2-1,10-2 1,-16-14 0,-3-2-90,1 5 0,-6-17 0,-5-5 0,-18 5 1641,5 9 1,-2-3-1553,-10-41-44,-2 27 0,0 0-90,-5 9 0,-3-2 360,0-24 0,-2 7-315,-6 25 270,0-24-360,0 58 240,0 2-60,0 7-810,0 0 360,0 14 90,0 4 90,0 22 360,0 52-270,0-23-661,-1 12 0,2 5 436,5-32 0,2 0 180,1 23 0,1-2-181,-2-24 1,2-2-45,5 10 0,-1-3 180,-11 2 0,5-3 0,-1-5-180,-7-17-1259,0 41 1529,0-52 0,-15 16 0,-3-22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1.65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50 7533,'0'-9'1529,"0"-6"-1349,0 14 629,0-7-359,0 8-90,0 0-90,0-7 179,0 5-269,15-5-90,18 7 0,4 0-1259,10 0 989,-14 0 270,15 7-2159,-26 2 2069,22 8 0,-40-1 0,10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1.83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1 7533,'-18'0'0,"3"7"989,15-5-449,0 5-90,0-7-630,15 0 270,-11 0 0,25 0 539,4 15-449,4-11 90,10 25-90,-28-25 180,-5 32-2249,-87 21 629,40-22-759,-44 23 1570,48-48 449,25-1 0,-11 5 0,15-5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1.98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82 7533,'19'-9'-1619,"10"-5"1619,-25 12 1709,10-13-630,-14 13-539,0-5-91,15 0 361,-11 5-1260,10-13-89,1 13 359,-11-5-990,25 7 541,-25 0 629,10 0 0,-14 7 0,0 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2.28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66 7533,'33'9'629,"29"-2"-2002,-7-7 2093,25 0-270,-14-7-270,15-2 89,-11 0-269,10-6-225,-24 11 1,-2-1-496,9-11 495,-7 11 0,-6 0 315,-28-2 2568,7 7-2478,-29 0 1290,0 0-1200,-14 0 450,10 0-181,-11 0 394,15 7-753,0-5 360,-14 35-1080,10-15 450,-11 33-1439,15-28 270,0 26 179,0-31 541,0 17-1,0-23 540,0 1 0,-14 7 0,-5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2.58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33 166 7533,'33'53'3418,"-14"-7"-3238,10-30 0,-11 1 89,15-8-538,15-2 269,-11-7-90,10 0 269,1 0-538,-11 0-91,40-22 180,-37 17 1349,22-46-809,-43 36 810,-5-24-451,-14 16-269,0 4-90,-14-5 989,-49-14-1259,19 16 315,-15 1 0,-3 3-675,4 9-405,3 4 1,0 3 134,0 9-2158,-22 17 1529,55-4 449,-8 11 270,30-7 540,0-5 0,15 12 0,3-6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2.8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 7533,'33'-2'1979,"-15"4"-1889,-3 29-1,-15-4 1,0 14 450,0-8-1170,0 7 271,0-5 269,0 5-90,0 0 270,-15-5-90,12 5 0,-27-14 0,12-2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3.1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382 1 7533,'0'9'0,"0"5"0,0-4 1169,0 6-449,0 8-271,-15 2-89,12-1-270,-27 21 90,12-17-1259,-15 34 989,15-34-1170,-26 17 721,36-35 89,-50 11 270,50-20 450,-65-2 3058,47-31-3058,-21 9 90,47-10-360,18 18-90,0 12 270,12-13-360,-12 13 180,30-12 180,-12 12-1350,27-13 1080,-27 13-989,12-5 449,-15 7 270,-15 0 181,12 0-811,-27 7 361,12-5 359,-15 13-3122,-15 1 3392,-3 3 0,-15 12 0,0-6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3.39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17 8702,'19'0'1079,"10"0"-899,-11 0 0,15 0 90,0 0 180,15 0-270,-12 0 0,12-7 809,14 5-719,-21-6 629,21 16-269,-29 8-450,0 3-720,-15 34-1079,-3-37 810,-15 28 359,0-42-1529,0 13 900,-15-13 449,-3 12 630,-15-5 0,0 8 0,0-1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3.6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7533,'0'9'1889,"0"6"-1440,0-6 1,0 7-90,15 1-90,-11 7-90,10-6 899,1 6-449,-11 0 179,54 16-629,-18-11 180,41 2-180,-15-23-1665,3-21 1,1-4-944,15 3 220,-6-11 0,-4-3 1579,-20 0 629,7-5 0,-29-5 0,0 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3.7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9422,'0'9'539,"0"6"-539,0-6 90,15 0 90,-12 13-809,27-18 449,-27 18 180,26-13-1350,-10 8-539,14 14 1620,0-18 269,-15 16 0,-18-20 0,-18 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0.9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17 7533,'-18'0'90,"3"-8"179,15 7 271,0-7-900,0 8-89,0 0 539,0 8 0,0-7 89,0 21-179,0-11 0,0 20 270,15 8-360,-11 27 180,10 24-385,-14-37 1,0 1 384,7 2 0,0 2-1599,-5 14 1,0-1 1508,13 21-292,-14-11 1,-2-5 201,1-21 90,0 35 0,0-50 375,0 1-375,14-6 2957,-10-12-3137,10-8 498,-14-13-228,0 5-540,0-7 360,0 0-810,0-7 721,0-2 179,0-15 0,0 6 0,0-6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4.1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0 9152,'0'9'-630,"0"-2"540,0-7-90,15 0 360,-12 8 0,26-6-90,-25 12-180,25-12 180,-25 13-90,11-6 90,-15 8-630,0 14 360,0-11 90,-44 55 180,18-40 270,-7 4 0,4 6 899,25 43-1079,8-42-360,29 20 90,0-66 180,0 0 0,0-7-180,0-3 180,0-6 0,0-1-180,-15 1 630,11-1-180,-25 1-180,11-1 179,-30-28 631,11 13-361,-25-15-179,11 23-90,-15 15-180,0-6 0,14 13 90,-10-12-720,11 12 540,-30-6-1349,26 8-2339,-36 8 2968,50 1-809,-21 8 1439,29-1 0,0 1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4.33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166 50 7533,'0'-16'3238,"0"-1"-2519,0 8-359,0 2 180,0 7-180,0 0 1259,0 7-900,0 9-44,0 29 0,0 17-196,0 7 1,0 8 0,0-1-660,0 13 0,0-1-266,0-13 1,0 1 0,0-12 535,0 7-2699,-15-19 1260,11 12 377,-10-13-2536,-1 6 1709,11-15 810,-25 6 989,11-14 0,-15 7 0,0-8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4.9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0 7533,'-18'24'1079,"3"2"-989,15 7 90,0 0-90,0 0-90,0 0-90,0 0-900,-14 7 631,10-13 359,-11 5 0,15-9 0,0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6.5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1023 7533,'-19'-16'270,"5"6"-270,28-4-90,-10-10 90,25 4-90,-10-19 180,-1 14 0,11-8-1,-10 0 1,17-22 0,5-4-180,3-1-449,-10 3 1,5-10 0,-6 9 538,7-13 45,-1 4 0,-1 2-45,-1 2 180,-13 15 0,0 3-90,9 5-360,-15-6 270,-3 38-270,-15 16 270,14 1 450,4 29-271,1-8-89,18 38 0,-1 7-90,-21-11-627,28 19 1,2 1 536,-23-20 142,14 9 1,5 0-143,-1 1 45,-7-20 0,-4 0-405,-10 8-891,10 13 1072,-25-18 269,10 11 0,-28-43 0,-5 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6.8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133 0 8612,'0'24'-899,"-15"2"539,11 7-5480,-10 0 6199,14 0 1140,-15 0-2039,-3 36 181,-1-26 359,5 41 0,-1-40 0,-3 13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7.3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265 66 7533,'18'-18'0,"-3"-4"0,-1 13 719,-10 0-179,25 1-270,-25 8 0,25 0-90,-25 0 89,25 0-89,-25 0-450,25 8 181,-25 1 89,11 7-630,-1 16 630,-10-12-540,11 48 360,-15-43-449,-15 43 719,-3-48-90,-30 11 90,11-14 179,-10-8-89,14-2 0,0-14-180,14 5 90,5-13 270,14 14-540,14-14 270,-10 13 0,25-5-180,-25 7 90,11 7 0,-1-5-90,5 27 180,-1-9-180,-3 35 90,-15-25-180,0 16 180,-15-21-90,11 8 0,-25-7 90,25-2 180,-25-8 180,-19 15-180,23-18 0,-49 9-90,67-22 539,-51 0-89,50 0 270,-36 0-631,41 0-179,-12 0-90,15 8-179,0 1 179,15 0-360,18 6 450,3-14-3572,56 7 3482,-48-8-1404,23 0 0,1 0 685,-20 0 449,12-4 0,1 0-1439,-6 3 1799,11-7 0,-18 16 0,-15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7.7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17 7533,'0'-9'1799,"0"1"-1440,0 8-179,0 0 0,14 0 90,-10 0-989,25 0-1,-25 0 360,25 0-90,-10 8 270,13-6-3661,1 12 3661,-14-12 0,-5 13 0,-14-13 990,0 12-720,-14-12 1169,-34 20-899,8-11-360,-22 13 359,29-8-89,0 8 180,0-6 180,-15 28-540,11-16 89,4 10 1,19-9 0,14-13-629,0 14-811,0-21-539,29 18 1350,-22-18-721,67 5 900,-49-8 270,52-23 0,-40 4 0,11-13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8.0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52 248 7533,'-19'-28'2248,"5"6"-7728,14 15 5750,0 5 1319,-15-5-1230,11 7 681,4 0-1130,48-15 0,-8 4-225,13-4 0,0-1 315,-9-2-90,48-6 0,-55 7 360,25 1-90,-40-1 4471,22 1-4291,-40 7 270,10 1-360,-14 8 179,15 0-808,-11 8 89,10 8 270,-14 10 90,0 21-180,0-17-990,-14 23-629,10-33-1709,-25 26 2969,25-26 449,-11 11 0,1-22 0,-5-1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8.21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33 7533,'0'-9'629,"15"-5"-179,-11 12-90,10-6-90,-14 8 359,0 0-449,0 8-180,0 1 270,0 7-90,0 8-3032,-14 2 4021,10 36-2937,-11-22 1768,15 23-199,0-30-791,0 0-1016,0 0 1826,0 0 1445,0-8-2524,0 7 1670,-14-7-1941,10 8 1530,-11-14 0,1 3 0,-5-13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6:28.58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0 479 7533,'61'-19'2023,"-1"1"1,21-11-2024,-37 29 180,-40 7 0,10 2 90,-14 8-270,15-1 90,-11 1 270,10 14-180,-14-18-90,0 16-90,0-27 180,0 5-1,0-7-269,0 0 270,15 0-270,-11-7 270,40-10-180,-22-1 0,25-13 90,-14 13-90,0-6-3392,30-15 2583,-8 17-685,-2-12 0,4 0 55,30 11-84,-8-14 0,0-2 1388,-31 24 0,-1-1 87,38-21 0,-1-3 0,-37 17 0,-2 0 0,19-9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1.6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98 7533,'0'-25'-1350,"0"9"2160,-15 1-270,12 13-360,-12-5-360,15 7 180,0 0-3302,0 15 3392,0-5 0,0 28-1,0-10 1,0 19-2268,0-13 2088,0 6 277,0 58-277,0-50 90,5 13 0,5-2-180,8-21 2137,29 38-1957,-26-46 0,52 16 0,-62-37 3420,76-16-3240,-77 3-90,63-32 90,-52 23-3386,26-39 3296,-14 23-150,-8-18 1,-3-4 59,0-1 45,2-16 0,-5 0-225,-15 15 90,10 3 0,1 3 90,-12 10 90,26-17-90,-25 34-180,10-1 180,-14 28 3423,0 24-3243,0 12 0,0 29-180,0-12 135,0-3 0,0 0-2601,0-3 2376,0-2 0,0 1 180,0 12 0,0-10-270,0 13 163,0-4 17,0-17 0,0 14 0,0-21-180,0-13 0,0 4 0,15-15-450,-11 1 3088,10-8-2908,-14-2 204,0-7 66,0-7-179,14-2 359,-10-1 0,11-11 0,-15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00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34 11629,'51'0'-180,"-4"0"360,-29 0 89,25 0-89,-21 0-90,25 0 0,-15-8 90,30 7-180,-22-7 45,12 8 0,1 0-135,-10 0 135,10 0 0,-1 0 45,-12 0 0,26 1 0,2-2 0,-18-6-90,8 6 0,4 0-90,17-6 90,-28 7 0,0 0 0,35 0 135,-32 0 0,-3 0-135,4 0 180,24 0-180,-28 0 180,25 0-91,-36 0-89,50 0-179,-50 0 358,36 0-358,-40 0 269,26 0-90,-26 0-90,11 0 90,-15 0 90,1 0-90,-15 0 0,11 7 0,-25-5 89,25 5 1,-11-7-90,0 0 0,11 0 0,-26 0 90,26 0-90,-11 0 0,0 0 90,11 0 630,-25 0-270,25 0-540,-11 0 180,0 0 0,11 0-270,-25 0-90,25 0 270,-11 0-90,0 0 90,11 0-328,-26 0 0,12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2.2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7533,'0'9'0,"0"-1"-270,0-1 90,0 16 450,0 19-90,0 9-90,0 5 359,0 21-3481,0-20 3122,0 20 90,0-21-270,6 15 0,2 3 90,-4 6-135,3-8 0,0-1-45,-7-8 180,0-3-180,0-2 3393,0-11-3213,0-29 449,0 3-449,0-19 810,15 5-630,-12-7 270,26-7-181,-25-2-179,39-7-90,-36 0 90,51-1-270,-36 8 180,25 2-90,-14 7 180,-1 0-180,1 0-89,14 0 179,-11 0 0,11 0 0,-29 0 0,-3 0 0,-15 0 0,14 0 0,-10 0 0,10 0-180,-14 0-390,0 0 0,0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4.25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1 7533,'-18'0'1259,"4"0"-899,14 0 90,-15 0-4522,11 0 2363,-10 0 1759,14 0-500,0 0 450,0 7 0,0-5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5.00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50 7533,'18'-9'180,"11"1"-270,-11 1 0,14 5-5481,-14-5 5661,11 7-1077,-10-7 1077,13 5 1077,15-5-1077,18 7-180,4 0-450,25 0 360,-40 0 2179,-7 0-2179,-18 0 3482,-25 0-3752,25 0 181,-11 0 179,0 0 90,-3 0 0,-15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5.34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65 0 7533,'-36'0'629,"7"0"-629,29 8 90,0 1 0,0 7 180,0 7-180,0 3 90,0 6-90,0 8-180,15 2 180,-12-1 0,12 6 0,-15 2 0,0 2-90,0 5 90,0-7-180,0 0-225,0 10 0,0 3 225,0 5 90,0-4 0,0-5 0,0-24-360,0 4-89,14-19 269,-10-3-90,10-9 0,-14-7 22,0 0 1,0-7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5.79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130 1 7533,'-18'0'-90,"4"7"90,14 2 180,0 7-180,-15 1-90,12-1 90,-12 0 0,1 8 0,10-6 0,-10 5 0,-1-6 0,-3-1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3.30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66 7173,'47'-7'0,"-26"5"0,23-6 450,-12 1-4522,5 5 4432,24-5-198,-25 7-72,11 0 90,0 0 0,18 0 0,4-7-360,11 5 90,-30-5-360,-3 7 91,-14-7 2912,-15 5-2733,-3-5 1086,-15 7-1154,0 0 1,-15 0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3.6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99 7263,'32'0'270,"1"-8"89,14-1-269,-11 0 270,11-5-360,-14 12 90,14-13 0,-11 14 270,25-7-90,-25 1-90,55 5-270,-48-12-270,48 12 180,-55-5-90,11 7 270,-29 0-180,-3 0 0,-15 0-270,0 0 0,-15 7 1,-3 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24.09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0 7803,'33'31'719,"-1"4"-6199,1-1 5570,-1 4 1498,15-6-1498,-11 3 0,11 5 90,-14-8-270,0-6 770,14 19-590,-26-23-90,37 30-90,-51-39 0,22 16 90,-29-28 180,0 7 0,0-8 90,0 0-91,0 7 1,0-5 0,0 19 0,0-3-180,0 15 90,0 0 3392,-14-1-3842,-19 44-90,-3-11 270,12-17 1,1 0-361,-9 17 90,-1-16-359,15-9 359,3-15 450,1 6 0,10-13 0,-10 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23.5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1650 2276 7533,'-18'10'809,"-26"-3"-539,22-7 90,-41 7 0,27-5-180,-12 5-180,15-7 0,-14 0 179,10 0 91,-40 0-360,37 0 270,-52 0-90,52-7-45,-13-1 0,-1 0 45,10-3-135,-16-7 0,-1-1 135,17 6 0,-16-9 0,-1-2 90,17 4-90,-9-6 0,0-1 0,13 5 90,-6-11 0,0-2-180,6 4 44,-1-13 1,5-4-134,14 6 133,-8-14 1,1-1-224,7 5 179,-2-9 0,1 0 0,4 9-45,10-5 0,4 1-45,5 13 90,-7-10 0,-1 0 0,4 11-270,-10-35 270,28 28-135,-6-2 0,3-1 135,22-18 0,-17 4 0,1 2 0,16 15 0,-10-2 0,1 3 0,13 7 0,-6-2 0,0 2 0,6 10 0,1-3 0,1 0-90,1 5 90,13-2 0,1 0 0,-11 1-45,24 2 0,2 3 45,-7 5-45,8-6 0,0-1 45,-12 5-45,11-1 0,-2 0 135,-19 5-90,18 1 0,3 2 0,-10 4 0,3-1 0,0 2 0,-3 9 0,-5-3 0,-2 0 0,-11 4 45,11 4 0,2 0-45,5-3 90,36 14-90,-44-6 90,26 15 90,-7 2-180,-15-1 90,18 7 0,-36-7-90,14 8 90,-3-7-90,-15-2 0,0-8 0,0 8 90,29 16 0,-22-10-90,6 1 0,0-2 0,-6-7 45,-1 12 0,-1 0-45,-1-10 269,25 51-269,-40-44 270,37 46-180,-52-46 270,37 44-360,-40-44 360,25 54-270,-25-45 135,4 9 0,-2 1-136,-6-8 181,0 57-270,-14-59 180,10 45-180,-10-47 360,-1 47-360,-3-45 90,-15 52 0,-15-37 0,11 18 90,-25-9 180,11-5-360,-1-8 89,7-11 1,-1-3 0,-13-4 45,-9 9 0,-3-2-45,-6-16-45,-8 10 0,1 0 45,18-12 45,-24 1 0,1 0-45,23-5-45,-12-6 0,2 0-405,17 5-450,-33-1 541,56-7-811,-27-2 631,41-7-1081,-36 8 541,50-6-450,-35 5 1169,24-7 270,1 0 0,-11-7 0,10-3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24.88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4090 6633,'-18'9'1439,"3"-1"-1439,15-8 180,0 0-180,0-8 180,0 7-180,-14-7 270,10 1-270,-11-2-90,15-8 270,0-14-360,0 11 270,0-40-90,0 28 90,0-67 0,0 41-610,6-22 0,3-9 520,-1 12 0,2-3 30,4 3 0,3-5 0,0 3 15,0-17 0,2-4 0,-1 21 0,1-8 0,2-1 0,-2 11-905,8-14 0,1-2 986,-7 19 0,3-12 0,1-4 0,2 4 0,1 10 54,10-1 0,3 10 0,1-5-158,-5-3 1,-1-5-1,2 1 1,1 8-810,5 10 1,2 7 0,-4 1 831,8-22 0,-1 7 0,0 20 0,-3 4-909,-12-1 1,2 0 998,26-7 0,1 0-432,-24 8 0,-1 0 252,17-2 0,0 2 360,11-20-270,2 10 0,3 0-135,-30 23 0,2-2 385,20-16 1,10-6 0,-11 7-296,-21 17 0,-1 1 0,14-9 0,8-6 0,-10 6 0,11-10 872,-1 9 0,-3 3-692,-19 9 2360,8-3-2540,-34 22 1083,-14 2-1083,0 7-2480,0 0 1671,0 7 269,0 2-90,-14 8-78,10-1 0,-25 8 1,10 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02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0 164 11629,'36'9'-180,"8"-2"360,-26-7 89,0 0-89,11 0-180,-11 0 90,29 0 180,-25 0 90,50 0-270,-46 0 90,64 0-270,-36 0 180,40 0 0,-25 0 0,-14 0 0,-1 0-90,4 0 0,2-3 0,-1-1 90,-16 2-46,16-2 1,2 1-45,-3 3 90,3 1 0,1-2-90,-4-7 45,1 8 0,1-1-45,-2-7 90,3 4 0,1 1-90,-4 1 90,2-1 0,-1-1 0,-15 4-45,15-3 0,1-1-45,-17 2-45,17-2 0,0 1 135,-17 3-45,10 1 0,-1-2-45,-12-6 90,50 5 0,-50-5 0,51 7 0,-52 0-90,52 0 0,-51 0 0,50-8 0,-50 7 90,50-7-180,-21 1 90,0 5 0,-8-5 90,-14 7-90,-25-7 90,51 5-90,-63-5 90,77 7-90,-76 0 180,61 0-180,-50 0 89,40 0-89,-26 0 0,11 0 90,-15 0 0,15 0 0,-25 0 0,36-8-90,-51 7 0,51-7 0,-51 8 180,51 0-180,-50 0 90,35 0-90,-25 0 180,15 0-180,-15-7 180,11 5-90,-11-5 0,14 7-90,-14 0 90,11 0 90,-11 0-180,1 0 0,9 0 90,-9 0-90,-1 0 179,25 0-179,-36 0 90,22-7 0,-14 5 540,-12-5-958,26 7 0,-11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25.72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187 4007 7533,'-18'0'-180,"3"0"90,0 0 90,12 0 0,-12 0 180,15 0 90,0 0-1,0-7 1,0 5 90,0-12-270,0 12 90,0-6-90,-15 1 90,12-2-270,-27-8 360,27-14-180,-27 4 0,27-28 0,-12 11-90,14-4 0,2-5 89,-1-44-548,-7 25 1,-1-2 503,6 16 0,1-3-15,-1-5 0,1-7 0,4 3 105,11-12 0,5-1-46,-4 4 1,3-6 0,0 7-90,6 1 0,3 0 150,2 3 0,3-5 0,-1 9-105,-3 14 0,3 0-23,3-5 1,6-11-1,2 0 1,-4 11-570,1 4 1,2 1 568,1-7 1,6-12-1,1 0 1,-4 13 22,1 4 0,3 2-68,-3-2 1,6-9-1,2 0 1,-5 8-113,15-8 0,1 4 135,-3 4 0,6-3 0,-8 5 0,-5 0 0,-3 6 0,2 11 0,2-1-270,14-23 0,-1-2 405,-20 25 0,1 0-1513,23-20 0,-3 3 1468,-4 3 90,11 7-1656,-37 12 1656,22-12 335,-14 15-335,-11-7 0,10 12-90,-14-3 2324,-14 22-2414,-5 1 3342,1 8-3252,-11 0 241,10 0-331,-14 0-5846,0 0 5846,0-7 0,-14 5 0,10-12 0,-11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26.32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133 1 7533,'-52'0'180,"19"0"-90,4 0-90,25 0 89,-10 0 1,14 0 450,0 0-540,0 7 90,0-5 180,14 13 0,19-6 180,19 7-450,-1-6 449,41 12-359,-34-19 90,5 8 0,-1 0 0,-4-2-45,3 0 0,-1-1-225,-1 1 45,-4-1 0,0-1 225,0-5-90,7 5 0,-43-7 0,10 0 179,-25 0 451,10 0-450,-14 0 989,0 0-1169,0 7-90,0 17 90,0 3 90,-14 21-90,10-6 0,-16 3 0,-4 4-90,2 33-45,-2-25 0,0 0-45,6 25-90,-11-16 270,25-16 0,-11-10-990,15-22-1618,0 12 1438,0-27-539,0 12 1260,0-15-91,0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58.2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34 314 7533,'-19'0'719,"5"0"-989,14 0 450,0 0-360,14 0 1,5-8-3124,43-16 3214,-22 4 89,4-2 0,4-2-179,22-3 179,14-21 0,-4 14 0,-28 1-180,-5 9 180,-28 7 180,-5 8 269,-14-6 3259,0 14-3798,0-7 313,0 8-313,0 8-90,0 8 270,-14 10-180,10 36 0,-25 8 90,25 29 0,-3-46 0,-1 0-141,8-3 1,0 1 140,0 2 0,0 0 0,0 39 0,0-2-270,-14-15 0,10-9 0,-11-17 180,15-23-359,0-4 89,0-20 180,0 5 180,0-14 0,-14-3 0,-5-6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58.48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0 1972,'0'17'0,"0"0"2091,0 6-2091,0-4 270,-15 12 869,11 2-1049,-10 2-90,14 5 563,0 8-1103,-15 3 1678,11 15-1138,-25-15 0,25-3 0,-10-15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58.71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50 8522,'18'0'-270,"11"0"-5300,-10 0 5390,14 0 1679,0 0-1409,0 0 409,14 0-678,-10 0-1,11 0-540,-1 0 0,5 0 720,14-8 0,-15-1 0,-4-7 0,-14-1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58.98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7533,'0'57'989,"0"9"-6559,0-6 5570,0 5 1300,15 13-1480,-11 1-135,3-23 0,0 2-45,-7 35-1054,0-18 784,0-12 90,0-14 540,0-5 0,-14 4 0,-5-15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59.15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66 7533,'0'-9'1259,"0"1"-989,0 8-2699,0 0 2609,15 0-180,3 0-540,30 0 540,3-7-848,1-2 0,10-7 0,-11-1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59.3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50 7533,'-18'-8'0,"3"7"0,15-7 0,0 8-540,0 0 360,15 0 0,-12 0 0,12-7 270,0 5-270,3-5-269,30 7 449,-12 0 0,12-8 0,-30 7 0,-3-7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59.70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99 1 7533,'-18'0'359,"3"7"-359,0 2 90,12 15-90,-12 9 0,15 31 135,0-8 0,0 2-225,0 28 45,2-30 0,-4-4 135,-13-2 0,12 14 0,-12-4 0,15-9-180,0-5 0,0-35 90,0 11 0,15-12-90,-12-1 90,12 5 180,-15-12-180,15 5 90,3-14-90,15-9-270,0-3 180,0-4-449,15-9-3123,-26 19 3572,22-16-218,-41 20-231,27-7-1957,-27-1 2496,12 1 0,0-1 0,3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4:59.88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0 7173,'0'33'0,"0"0"360,0 15-180,15-11-180,-12 17-4162,12-19 3892,-15 6 899,0 14-1168,-15-2 89,12 13 450,-12-9 0,0-15 0,-3-2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6.44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16 7443,'-14'-9'809,"10"2"-629,-10 7-540,14 0 360,0 7 0,0 17 0,0 3 90,0 20 360,0 16-270,0 21-45,0-31 0,0 0-1602,0 32 1557,14 0 180,-10 2-863,10 7 413,-14-1-270,0-24 1,0-3-1,0-10 270,0-1 0,0-5 1,0-23-181,0 4 270,0-15-270,0-7 694,0-1 0,0-30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0.0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1 198 7533,'0'-18'270,"0"3"89,0 8-718,0 5 179,0-13-270,0 13 90,15-12 270,3 5-809,30-15 899,-12-2 0,12-7 0,-15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0.18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67 1 7533,'-18'0'359,"3"0"-179,15 14 0,0 5-270,0 14 180,-15 22 180,12-2-360,-12 6 90,15 3 180,0-18-360,0 35-90,0-2 450,0 0-1079,0-13 899,0 5 0,15-21 0,3 23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0.5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100 100 7533,'33'-19'-1260,"-15"-3"901,11 21 808,-10-14-4520,14 13 4071,0-13 371,-15 14-281,11-14 0,-10 13-270,14-5 270,-15 7 0,11 0 3196,-25 0-3106,11 0 1224,-15 7-1135,-15 10 1,11 1-180,-10 6 90,-1 0-180,-18 23 90,11-1 45,-14 1 0,-1 0-45,11 2-270,-12 4 0,-1 0-270,2 4-449,-10 24 539,28-39-488,5-4 0,-1-19 0,-3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0.75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4098,'14'9'809,"-10"6"-121,11-6-778,-1 7-2438,-10 1 1988,25-1 1183,-10 8-1453,14 2 450,-15-1 91,11-1-107,-25-15 1,25 6 0,-10-6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1.0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1 182 7533,'0'-19'-270,"0"-3"540,0 21 89,14-14-179,-10 6-180,25-8 90,-10 1-180,14-8 180,0 13-90,-15-4 90,11 8 0,-11-2-180,1 0 0,10 1 360,-11 23-270,15 3-3392,-14 8 3482,-5 5-90,-14-13 0,0 14 0,0-7-360,0 30-629,0-2 269,-14 13 720,10-16 0,-25-10 0,10-7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1.32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1 132 7533,'0'-16'1349,"0"6"-1349,0-4 180,0 12 0,14-13-180,5 6 180,14-7 0,0 6-450,29-12-2942,-22 19 2942,23-12 90,-16 15 0,5 29 45,-3 8 0,-3 7-495,-2 33-639,-11-28 0,-8-3 1089,-25 2-384,0-15 564,0 0 0,0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1.60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33 7533,'30'-18'1619,"-8"3"-1529,25 15-1619,-14 0 113,-14 8 1,10-7 0,-11 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2.0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132 83 7803,'33'0'-180,"-14"-7"270,10 5 89,4-5-4250,4-1 3711,10 7 1130,-14-14-1220,44 6 90,-33 0 0,48-6 540,-70 13 90,7-5-180,-44 7 3482,-18 7-3572,-3 2 360,-41 22-90,22-10 44,9 8 1,-3 9-135,-17 18 0,3 2-135,22-17 0,2 1 0,-12 16 0,10-3 135,26-15-3482,15-12 2762,0 3-1998,0-14 2448,15-1-990,3 1 631,59-16 449,-18-10 0,-11-8 0,-1-6 270,19-21-1,-14-20 91,-19 5-90,-19 8-90,-14 10 2628,0 3-2628,-14 10 0,-5-5-270,1 10-90,-11 14-450,10 1 3483,1 16-3933,3 1 1080,15 14 0,0-4 0,0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2.3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0 7533,'-18'24'1529,"3"9"-1259,0 24-90,12 11-90,-12 0-450,15-12 0,0-1 270,0-25-90,0 16 0,0-21-90,15 1 270,3-2 0,0-15-90,12-2 270,-12-7 90,30-14 0,3-12-270,15-24 90,-15 14-90,-3-10 90,-15 20-630,0 0 180,15-12-359,-26 18 449,21-11 270,-39 7 0,-4 13 0,-18-4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2.66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198 0 7533,'-53'64'449,"0"0"1,9-7 0,11-2-90,18 26-180,15-28-540,0 2 0,0-15 180,0-12 90,0 3-90,15-7 0,18-6 180,18-1-90,15-10 180,-15-7-90,-3-7 0,-15-3 0,0-13 0,0 4-180,15-34 91,-12 7-181,12-20 270,-30 10-270,-3 6 180,-15 15 90,0 4-540,-15 22 540,-3 1 0,-15 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6.82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66 7533,'0'-9'719,"0"-6"-449,0 13-450,0-12 180,14 12 90,4-5 270,29 0-180,4 5-180,0-5 0,10 7 270,4 14-270,4-3-180,-13 16 0,-4 6 0,-8-1 0,-3 6 0,-10 0 0,-27-9 90,10 24 0,-14-26 360,-43 27 0,18-25 0,-25 2 0,-5-2 0,-3 0-180,3-6 0,1 1-3303,0 1 3483,-8-1 180,30-8-270,-1-7-450,15-2 180,-11-7-1169,26 0 269,-12 0-359,44 0 1349,-7 0 0,25-14 0,-15-4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2.88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0 165 8792,'33'-7'1529,"0"5"-1259,0-13-540,15 6 90,3-15-719,30 6 539,-26-6 180,7 8-899,-29 6 629,0 3 90,0 0 90,-15 5-179,-3-6 449,0 1 0,-12 5 0,12-5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6.0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7889,'18'0'-450,"11"0"808,-10 0 92,-1 0-90,11 7-180,-10 2-494,14 8 224,-15-8-89,11-2-222,-25 0-49,11 3-360,-1-1 271,-10-2 539,10-7 0,-28 7 0,-4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6.2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7533,'0'9'539,"0"-2"91,0 0-360,0-5-90,14 13 0,-10-13-4252,11 5 4162,-15 0 859,14 3-859,19 13 0,4-4-629,11-3 89,-30-1 180,11-13 3572,-10 5-3302,14-7 0,-15 0 0,-3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8.60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0 199 7623,'48'-9'809,"3"-13"-809,15 11-90,0-13 90,0 7 0,-15 1-360,26-1 181,-22 1 89,11 7-180,-18-6 0,0 13-630,18-12 541,-26 12 359,19-6 0,-56 8 0,27-7 0,-12-2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8.90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8072,'0'24'-1079,"0"16"1349,0 26-360,0-4 809,0 17-359,0-28-180,0 13 0,0 10-360,0 10 0,0 8-180,15-10 1,-12-8-541,27-1 720,-27-27-179,12-8 359,-15-31 0,0-7 0,15 0 0,3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9.2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7533,'0'16'90,"15"8"90,-12 2-180,12 7 359,0 22-269,-12-2-4251,12 13 4161,-15-17 679,15 6-769,-12-18-2538,12 18 2448,-15-20 0,0 12 180,0-26 2449,-15 0-2269,12-21-180,-12-7 0,15-2 3302,15-44-3212,18-2-90,-16 7 0,2-1 0,29-21-60,-17 22 0,0 3 60,10-3-180,21-14 0,-29 43-3742,0-3 3652,0 21-450,-15 1 720,-3 1 0,-1 14 0,5-6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9.7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430 0 0,'-33'0'150,"0"0"30,0 0 0,0 8 1634,-15 8-1724,-3 10 0,-15 14 0,15 2 1077,3 8-1437,30-16 2449,3 5-2719,15-6 3123,0 24-2763,15-19 0,-12 8-180,27-37 180,-12 6 90,15-13 0,-15-2 90,26-24 90,-7-11-3482,-1-7 3482,-6 2 180,-16-1 90,5-8-90,-1-3 89,-3 3-359,-15 16 540,0 17-90,0 8 90,0 8 3121,14 8-3571,-10 23-180,11-9 450,-1 53-270,-10-42-809,40 51 89,-7-45-360,14 8 811,-3-23-901,-1-15 630,5-1 450,14-23 0,-15 4 0,-18-20 0,-4 5 0,-10-7 0,14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09.99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7623,'18'0'269,"11"0"-89,-10 0-180,28 7 90,5 2-629,14 8 89,0-1-450,0-7 52,-15-1 0,-4-1 0,-14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0.60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1 116 7533,'9'84'389,"0"-1"1,0-11 0,-3-12-840,-6-20 270,0-1 0,0-19 91,14 11-1,-10-22 0,11-1 270,-15-8-1,0 0-179,0-8 0,0-1 0,0-15 180,14-9-90,2-15 0,1-5-90,5-3 90,9-10 0,-3 3-90,-21 30 180,22-20-90,-29 37 0,0 7 90,15 9-180,-11 9 90,10 15-90,1-6 180,-11 13-270,10 2 0,1 9-90,-11-7 0,10-4 90,-14-7 0,0 2 0,0-8 0,0-3 0,0-15 180,0 0 0,15-15-90,3-18 0,15-4 0,-14-10 0,25-8 0,-22 16 0,25-16 0,-14 15 0,-14 12 180,10-3 0,-25 22 360,25 2-360,-25 7 89,10 29-89,-14 8-540,0 21 91,15-1-91,-11-7 90,10-8 180,-14-9-899,0-9 989,15-8 0,-11-7 0,10-1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0.81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10141,'0'9'-1619,"15"6"989,3-6-629,30 0 196,-11-2 0,10 1 0,-14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7.21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7533,'0'9'1619,"0"-1"-1799,0-8-90,0 7 90,0-5 180,0 12-270,0-12 0,0 12-359,0-5 359,15 8-90,-12-8 270,12-2 90,-15 0 0,14-5 0,4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0 7533,'0'65'569,"0"0"1,0-9 0,0-9-1020,0-7 90,0 6-90,0-16 271,15 17-901,-11-6 540,10-7 540,1-1 0,-11-2 0,10-5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1.9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0 347 7533,'0'-17'1529,"0"8"-1169,0 2-360,0 7 90,0 7 359,0 2-449,0 15 0,0-6 180,15 6-719,-12-15 359,12-1-270,-15-1 90,0-5 270,15 5 180,-12-14 90,41-32-180,-22 16-3302,26-45 3212,-15 38 360,29-46 449,8 28-539,-15 20-90,-11 34 0,-44 43-90,0-7-2268,0-9 2358,0 6 586,-15-19-1126,12 19-1441,-12-6 1801,15-13-359,0 9-1,0-20 1891,15 0-1351,3-9-180,15-16 1772,15-17-1682,3-9 270,0-22 0,-3 3 3662,-1-19-3932,-25 41 90,8 2-1,-30 30 541,0 5 360,0 10-721,0 32-269,0-9 90,0 22-719,0-27-631,0 7 1081,0-15-91,14 4-90,5-20-270,28-17 450,-25 2 450,22-18-90,-40 0 180,40-26-90,-22 17 359,11-28-269,-4 55-90,-25-9 0,11 30-180,-15 1 90,14 15 179,5 67-179,-1-5-726,-3-11 0,-1 3 51,-5-15 1,1-2 179,6 3 0,1-3-3044,1 32 2639,-3-6 1,-15-14 6,-20-20 1,-4 0 442,-2 15 540,-36 7 809,14-58-269,-6-17 0,-2-6-271,-10-5-404,5-2 0,1-7 1394,-6-35-585,9 12 1,1-4-495,-7-28-135,14 27 0,10 3 44,36 2-666,3-4-142,33 12 179,33-13 270,3 21 1137,-22 11 1,2 1-1408,-1 2 1,2 2-271,8 1 0,2 2-1335,0-1 0,-3 1 1606,27 1-354,-7 7-637,-25 0 361,-1 7 899,11-5 0,-40 13 0,8-6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8.7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8162,'0'31'1440,"0"18"-1081,0 4-89,0 12-180,0-9 0,0-4 0,0 12 0,0-13-90,15 35-90,3-7 45,-1-23 0,-1 2-45,2 35-135,-2-44 0,-2-1-404,-11 27 359,12-16 90,-15-19-360,0-8 180,0-21-359,0 11 89,0-21 1,0 7 629,0-16 0,15-8 0,3-10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8.97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792 1 3540,'-15'9'1350,"12"-2"-1171,-27-7 2022,12 7-2291,0 3 687,-12-1-507,12 13 185,-15-11-95,-15 35 269,-17-2-1280,16-1 0,-1 2 291,6-17 1,0 0 224,-12 18 0,2 0 135,-16 7 180,28-16 0,3-1 0,3 1 0,6-8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9.15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 7533,'51'64'1259,"1"0"0,3-7-2148,4 9 1,6-4 483,-17-39 0,-4-6 136,15 18-361,-12-18 0,1-1 630,18 15 0,14-12 0,5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4.80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33 199 7803,'-18'0'0,"3"0"-90,15 0 0,0 0 359,15-8 1,18 6-270,33-12 0,18-3-203,-28 9 0,2-2 248,0-6 0,1 1-45,7 5 0,0 2-90,-7-4 0,-1 0 0,0 3 0,-2 1-1799,-5 0 1,-3 0 1708,21-1-360,8-6 1,-40 13 449,-4-5-180,-18 7 270,-15 0 0,0 0 85,-30 0 1,8 0-1,-25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5.0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67 0 0,'-18'0'0,"3"7"88,15-5-88,0 6 1495,0-8-1495,0 7 450,0 2 0,0 15-180,0 2 89,0 7 1232,0 36-1321,-15 10-135,13-23 0,1 4 1260,-7 1 0,1 0-1350,6-5 0,2-2 135,-1 38-1547,0-41 0,0-1 1007,0 14-450,0 16 181,0-23-271,0-22 900,0-4 0,15-22 0,-12-1 0,12-8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5.50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1 174 7533,'15'17'-90,"-12"-8"0,27 6 90,-27-6 450,27 0 89,-12 13-539,15-11 0,0 6 90,0-10-90,0-7-450,44 0 181,-19-15-1,38 4 180,-60-13-90,23-7 270,-52 11 629,23-33-719,-30 31 90,-15-31 90,11 33-180,-25-4 270,11 9 90,-30 13-90,-18 10-180,11 10 0,-7 15 359,14 7-89,-18 17-360,11 4 90,-7-3-90,44-10 0,3-8 180,15-5 90,0 5-1529,15-14 269,18-2 1,3-15 179,26-2 91,4-14 719,-11-10 0,37-16 0,-37-1 0,26-7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5.8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297 0 7533,'-47'7'1169,"10"3"-989,4 6-5571,4-7 5751,11 13 1409,-15-11-1409,0 28 409,14-12-679,-10 21-90,25-21-540,4 19 3573,4-26-3573,40 19 270,-22-21 180,11 6 0,-4-15 0,-10 6 180,-1-13-450,11 12 360,-25-5 630,11 1 0,-15 4-181,-15-12-538,-18 13-181,-18-6-630,-1 0 720,5-2 0,28-7-899,5 0 539,14 0-308,0-22 0,0 2 0,0-20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6.01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1 182 8252,'18'0'1260,"11"0"-901,4-7 1,33 5-180,-11-6-360,7 1 180,-14 5-90,-11-12 270,10 4-1035,6-4 1,1-3-45,-3-3 89,4 5 1,-4-1-39,-18 0 0,-14-1 0,-5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8.01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66 7533,'15'-9'449,"3"2"-359,14 7 90,1 0-270,29-8 0,-23 6 90,23-5-90,-1 0 0,-21 5 1,22-12 178,-44 12-448,40-5-451,-33 7 181,22 0 449,-33 0 180,-28 0 0,-4 0 0,-29 7 0,25-5 0,-50 12 0,46-12 449,-35 12-359,28-12 810,1 6-720,14-8 539,-11 0-629,25 0 0,-25 0 90,26 7 360,-12 24-900,1-3 0,10 56 450,-10-21-135,5-13 0,3 3 135,2 38-90,-10-1 0,14-16-90,0 18 180,15-28 180,3 15 0,14-30 90,1-9-91,14-15 91,3-1-360,30-15 180,-11-2-180,10-14-90,-14-2-90,-28 0-449,35-13 449,-47 11-180,37-5 90,-44 2-539,11 4 269,-25-6-360,10 0 900,-14 7 0,0-6 0,0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16.4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216 0 7533,'-33'26'1439,"15"5"-899,3-13 89,1 28-4700,10-9 4161,-11 12 1104,1 14-1104,-5-18-90,1 20 0,-11-23 0,25 27 0,-25-21 0,25 31-90,4-43 90,4-4-90,25-18 0,-25-12-65,40 13 335,-22-13-180,40 5 360,-11-7-2629,1 0 2449,-5-7 2179,1-3-1730,18-13-269,-11 12-180,-7-11 0,-19 20 0,-25-6 3212,10 8-3302,-14 0-1260,0 0 1,-14 0 0,-5 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29.4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99 7533,'0'-35'270,"0"4"89,0 22 181,0 2-270,0-1 0,0 7-90,0-7-90,0 8 179,0 15-179,0 3 990,0 59-900,0-18-1562,0 37 1,0 6 1381,0-11 225,0 8 0,0 0-385,0-3 70,0-41 0,0-2 180,0 22-450,14 2 91,-10-46-271,11 22 360,-15-35-1169,14-1 1079,-10-10 2368,11-7-2368,-15 0-1259,0 0 1349,0-7-224,0 5 1,0-13 0,0 6-1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29.79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33 182 7533,'-15'-9'1259,"12"2"-989,-12 0 90,15 5-360,0-6 0,0 8 359,0 0 91,15 8 270,3 8-540,15 10 89,0 0-89,-15-3 0,12-6-90,-12 7 0,44 9-90,-21-6 0,36-3 180,-41-17-3122,41-14 3032,-22-2-1090,-1-13 1,2-2 1089,17 0-159,-16-9 0,-4-2 159,2 6-8,-6-1 1,-6-2 7,-17 2 2194,32-23-2194,-54 40-270,11-16 90,-15 27 0,0-5 2336,0 7-7733,0 0 5664,0 7 0,0 2 1,0 8-1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1.52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 7533,'-18'0'-180,"3"0"-90,44 0 1259,-21 0-269,50 0-540,-21 0-4342,0 0 4162,7 0 410,-11 0-1399,3 0 269,12 0-89,-15 0 809,-15 7 0,12 2 0,-12 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1.91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0 7533,'-18'0'-360,"3"0"90,15 0-450,0 0 810,15 0-180,3 0 270,0 0-270,-3 0 90,0 0-90,-12 0 1,12 8 89,-15 1 89,0 15 181,-15 1 90,-3 8 90,-15 8 90,0-7-271,15-1 91,-12-2-270,27-12-180,-12-3-90,30-8 90,-12-8-180,56-15-89,-33-3 89,36-8 270,-44 2 90,12 0 0,-12-1 359,0-1-89,-3 2 180,-15 8-90,0 7-450,-15 1 90,-3 8 0,-15 8-630,0 1 90,15 15-539,-12-6 89,27 13 52,-12-13 0,0 6 0,-3-7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2.1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33 248 6628,'-18'0'1170,"3"0"-541,15 0-629,0 0 262,0-8-442,0 6 872,15-5-422,-12 0-180,27 5-3148,-12-13 3328,30 6-2271,-12-8 2091,27 8-271,3-13-89,18 4 360,0-8-747,-29 10 1,0 1-963,33-3 899,-30 5 1,-2 2 719,13 2 273,-21 2 1,-19-1 0,-10-1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2.37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100 1 7533,'-37'0'1619,"8"0"-1439,29 7-90,0-5 179,0 12-89,0-4-2359,0 6 2179,0 8-180,0 2 90,0 7-449,0 7 269,0-20-360,0 24 180,0-31 361,0 11 1458,0-10-1369,0-5 0,-15 1 0,-3-3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2.59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 0,'-15'9'0,"12"5"1872,-12-5-702,15 8 1318,0 7-1948,29 2 319,-7 6-859,26-13-90,-15 3 2853,29-20-2763,8-5 0,3-2 0,-22 0 0,1-1 0,25-6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2.91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17 7533,'18'0'1709,"-3"0"-1260,-15-7 1,0 5-1169,0-5 359,0 7 180,0 0 270,14 0 180,5 7-360,14-5 0,14 20-90,-25-4 360,22 22-90,-40-5 180,-4 20 179,-18-11 1,-15 13-3302,0-15 3032,0-9-90,14-9-90,5 7-1799,58-11 629,-19 4-1638,38-24 2448,-45-9 927,26-15 0,-22-1 1,26-8-1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3.07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50 6363,'-19'-10'3508,"5"3"-3508,14 7 180,0 0-90,14 0 90,-10 0-450,25 0 180,4-7-1799,4 5 1620,11-5-451,-30-1 720,11 7 0,-25-7 0,11 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8.26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66 7892,'18'-9'1260,"25"-6"-990,-21 14-90,11-7 89,24 1-89,-31 5-90,21-5 0,-18 7-719,-11 0 179,29 0 360,-11 0-1349,40 0 1439,-22 0 0,11-7 0,-18-2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3.23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67 7533,'-19'9'2069,"5"-2"-1890,28-7-448,-10 0-4073,25 0 4432,-25 0-670,40-7-769,-22-2 540,40-8 809,-40 1 0,22-1 0,-25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3.41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59 0,'18'-26'150,"-4"10"2742,-14 8-2712,0 8 1408,0-7-1228,0 5 1129,0 17-1129,0-2-90,0 25 3752,0 10-3483,0 34-449,0-9-585,0-21 1,0-3 44,0 4-989,0 41 809,0-45-989,0 43 1619,0-54 0,0 10 0,0-24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3.66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52 1 7533,'-19'25'1889,"5"-1"-1440,14-8-269,-15 1 180,11 14-270,4 4-3212,4-8 3302,25 3-360,4-21-180,19 0 270,14-2 90,-15-7-3168,26-7 2898,-37 5 13,13-8 1,0-2 256,-9 1-282,48-20 282,-55 20 0,10-18 0,-14 11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4.05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132 149 8432,'-18'-9'180,"3"1"-900,30 1 361,-11-2 718,25-8-269,-25 1 0,25 7-359,-11-14-3663,30 13 3752,-26-7 270,7 2-270,-14 14 630,-11-7-90,-4 8-271,-33 15-178,-4 3 1977,-25 15-898,25 8-450,-11-7 3121,15-1-3211,15-2-450,3-12 360,1 19-360,10 4 0,-11 10-450,30-3 90,3-8-629,15-16 269,15-1 181,-11-15-1170,25-9 1709,-11-16 0,1-3 0,-5-4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4.3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67 0,'-18'0'780,"3"0"30,1 7-361,10-5 483,-11 5-1382,15-7 1244,0 0-614,15 0 0,-11-7-90,25 5 1446,-25-13-1446,25 13-864,-11-12 863,15 12 1,-14-13 180,25 13 2293,-22-12-1934,11 12 111,-4-5-110,-25 21 3391,10-3-4471,1 13 91,-11 0-271,25-6 270,-26 13 0,12-12 270,-15-3-3507,0-1 3597,0-13 0,15-2 0,3-9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4.49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0 132 7533,'0'-51'1079,"15"11"-5390,-12 16 4671,12 15 1229,-15 1-600,0 16 410,0 8-319,0 54-901,0-12 181,7 13 0,1 5 0,-7-22 0,1 0-855,12 19 0,2 1 13,-8-11 1,2-4 481,23 28 90,-15-16 90,12-23 637,-27-13 1,27-2 0,-12-10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4.835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331 10 7533,'-66'-8'2788,"29"7"-2518,-7 1 360,26 16-91,-15 24-629,0 12-90,15 14-1079,3 7 1079,30-27 180,3 0 0,15-30-315,20-29 1,0-9 763,-16 4-359,12-8 0,-10-3-90,-39 5 1529,0 8-269,0-8-990,-15 6 449,-3-6 91,-15 7-361,-15 8-89,-3 2-1079,-15 14 719,15-5-1350,18 13 721,3-6 359,27 7 0,-12 1-3868,15 14 4138,15-11 0,3 11 0,15-14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5.05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34 8792,'0'-18'1799,"0"3"-450,0 15-1169,0 15 630,0 3 89,14 37-449,-10-9 0,11 25 269,-1 17-748,-12-38 1,0 3 253,13 16 0,-1 1-135,-12-18 0,0 0-2159,13 31 0,-1-4 360,-10-6 1709,4 5 0,-1-4 0,-7-30 0,0 24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5.41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199 198 0,'-19'-7'420,"5"5"4450,14-13-4330,14-1 0,5-2 1318,14-14-1678,0 14 410,0-6-680,14 8 2582,-10-1-2761,-4 8 179,-19-6 270,1 14 269,-26-7-539,22 8-269,-70 22 1348,19 6 90,-40 21-510,36 7 1,0 15 0,7-9-480,-14 15-611,-3 16 0,20-6 251,48-47 91,5-5-721,-1-2 90,11-9-899,4-15 1350,4-2-2070,55-14 1260,-34-17 1169,23-4 0,-34-12 0,-14 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5.71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33 165 7533,'-18'9'1349,"4"6"90,14-13-629,0 5-541,0-7 1,0 0-3482,14 0 3392,4 0 180,15 0-360,15-15-90,18-10-540,-11-10 271,22-13 1258,-55 28 1530,7-16-990,-29 32-450,15-11-179,-11 15 2852,10 0-3887,-9 61 0,-10 18 225,5-23-1350,0 28 1,0-1 0,0-33 450,0-1 899,0 37 0,0-27 0,0 27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33:18.91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196 0 7713,'18'9'-270,"11"-2"270,-25-7 360,25 0-1,3 8-359,-10-7-90,21 7 180,-10-1-180,3 2 180,11 15-360,-14-6-89,-15 5 359,-4-7-90,-14 8-90,-14-6 270,-33 13-180,-8-13 45,2 1 0,-2 0-45,-17 1 899,16-1 1,3 0-360,-1-1 629,-8 5-1169,44-14 0,4-1 90,14-8 0,0 0 180,43 7 0,-3-5-180,54 5-270,-31-7 0,1 0-449,30 0 359,-30 0 0,-5 0 90,-9 0-539,12 0 179,-40 0 270,7 0-179,-29 7 539,-15-5 0,-3 12 0,-15-5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6.1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9062,'0'49'1079,"0"1"-6110,0 14 5481,0-3-180,0 19 1563,0 3-1473,0-23 0,0 0-90,0 32-306,0-32 0,0-3-54,0 11-540,0-6 1,0 1 24,0 8-475,0-1 1,0-2 1079,0-11 0,0 14 0,0-31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6.35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528 17 7533,'-33'-7'2968,"0"5"-2878,15-6-90,-12 8-4252,12 8 4432,-15 1 680,-15 22-770,-3 4-990,-15 22 91,0-6 809,15 6 0,3-15 0,15-2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36.50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1 7533,'14'24'4227,"5"-6"-3237,-1 13-1,26 2-359,-7 17-450,14-14 0,11 10-540,-25-28-5397,55 21 5757,-48-19 0,33 11 0,-44-14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0.251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1 8792,'0'16'810,"0"8"-721,0-6-89,0 6 180,0-7-809,0-1 359,0 15 180,0-3-720,0 5 271,0 13 359,0-17 180,-15 19 0,11-15 0,-10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4.03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0 297 7533,'0'-25'1889,"0"8"-1620,15 10-898,-11-1-5301,25 7 5750,-11-14 2218,30 6-1768,18-15-1859,3 6 1409,-3-6-33,-5 4 0,-1 1 213,6-3 925,-2-2 0,-3 2-925,-10 11-90,-18-11 540,-18 21 3016,0-7-3466,-12 8 894,12 0-804,-15 8 180,-15 23 180,12-2 416,-12 41-866,15-10-1652,-7-4 1,-1 0 1651,5 12-195,-5-14 1,1-2 14,7 1-2678,-15 28 2678,12-35-270,-12 14 180,15-40-1079,0 19 989,0-28 1690,0 4-1780,0-15 479,0 0 1,-15-15 0,-3-3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4.357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66 1 7533,'0'9'0,"0"-2"0,0 0 809,0 3-359,0 6-90,0 1 0,0 6-91,0-4-89,0 12 720,-15 31-990,12-20 270,-12 9 0,0-3-180,12-15 269,-12 35-358,15-48-1,0 11 90,15-21-90,3 4 180,15-12 0,15 6-1,-26-16-358,36-8 359,-36 5-450,41-19-180,-41 19 180,7-5-3391,-14 1 2491,3-1 1,0-3 1259,12-34 0,-27 22 0,12-24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4.56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0 7982,'0'9'900,"0"6"-810,0-6 270,-15 15-90,11 2-91,-10 7 1,14 0 270,0 7-5751,0 2 5661,0 8 1319,0 29-1634,0-12 0,0 3-90,0-18 0,0 2 386,0 37 1,0-6-252,0-17-1799,0-1 0,0-4 1709,0-19 0,0 31 0,0-49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4.76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34 83 7533,'-19'-28'4137,"5"6"-4317,28 22 360,5 0 0,14 0-989,0 0 539,0 0 180,0 0-1079,14 0 269,5 0-4921,28-7 5821,-25 5 0,22-13 0,-25 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5.01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396 34 7533,'-18'-9'1169,"3"1"-449,15 1-271,0 5-89,0-5-270,0 7 0,-14 0 90,10 0 0,-11 0 90,15 14 0,0-3 179,-14 50-179,-4-21-225,-13 20 0,-1 3-3257,7-1 2807,-4-8 0,-1 1-44,-3 18-1440,11-11 1889,-9-4 0,3 0 0,21-5 0,-22 31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8T14:45:55.18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 66 7533,'14'-16'1529,"-10"7"-1169,10-6 89,-14 13-359,0-5 180,15-1-90,-11 7 360,25-7 359,-11 8-719,1 0-1619,39 15 1259,-32-4-2159,51 27 2159,-55-17 180,22 10 0,-40-15 0,10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9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8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7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25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5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9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F37DA-7CD5-4BED-AFE9-1494567FA435}" type="datetimeFigureOut">
              <a:rPr lang="ko-KR" altLang="en-US" smtClean="0"/>
              <a:t>2021. 8. 28.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3325-9F99-4238-AE75-C663D7E50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4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.png"/><Relationship Id="rId299" Type="http://schemas.openxmlformats.org/officeDocument/2006/relationships/image" Target="../media/image176.png"/><Relationship Id="rId21" Type="http://schemas.openxmlformats.org/officeDocument/2006/relationships/image" Target="../media/image37.png"/><Relationship Id="rId63" Type="http://schemas.openxmlformats.org/officeDocument/2006/relationships/image" Target="../media/image58.png"/><Relationship Id="rId159" Type="http://schemas.openxmlformats.org/officeDocument/2006/relationships/image" Target="../media/image106.png"/><Relationship Id="rId324" Type="http://schemas.openxmlformats.org/officeDocument/2006/relationships/customXml" Target="../ink/ink189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customXml" Target="../ink/ink43.xml"/><Relationship Id="rId74" Type="http://schemas.openxmlformats.org/officeDocument/2006/relationships/customXml" Target="../ink/ink64.xml"/><Relationship Id="rId128" Type="http://schemas.openxmlformats.org/officeDocument/2006/relationships/customXml" Target="../ink/ink91.xml"/><Relationship Id="rId5" Type="http://schemas.openxmlformats.org/officeDocument/2006/relationships/image" Target="../media/image29.png"/><Relationship Id="rId181" Type="http://schemas.openxmlformats.org/officeDocument/2006/relationships/image" Target="../media/image117.png"/><Relationship Id="rId237" Type="http://schemas.openxmlformats.org/officeDocument/2006/relationships/image" Target="../media/image145.png"/><Relationship Id="rId279" Type="http://schemas.openxmlformats.org/officeDocument/2006/relationships/image" Target="../media/image166.png"/><Relationship Id="rId43" Type="http://schemas.openxmlformats.org/officeDocument/2006/relationships/image" Target="../media/image48.png"/><Relationship Id="rId139" Type="http://schemas.openxmlformats.org/officeDocument/2006/relationships/image" Target="../media/image96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85" Type="http://schemas.openxmlformats.org/officeDocument/2006/relationships/image" Target="../media/image69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customXml" Target="../ink/ink33.xml"/><Relationship Id="rId108" Type="http://schemas.openxmlformats.org/officeDocument/2006/relationships/customXml" Target="../ink/ink81.xml"/><Relationship Id="rId315" Type="http://schemas.openxmlformats.org/officeDocument/2006/relationships/image" Target="../media/image184.png"/><Relationship Id="rId54" Type="http://schemas.openxmlformats.org/officeDocument/2006/relationships/customXml" Target="../ink/ink54.xml"/><Relationship Id="rId96" Type="http://schemas.openxmlformats.org/officeDocument/2006/relationships/customXml" Target="../ink/ink75.xml"/><Relationship Id="rId161" Type="http://schemas.openxmlformats.org/officeDocument/2006/relationships/image" Target="../media/image107.png"/><Relationship Id="rId217" Type="http://schemas.openxmlformats.org/officeDocument/2006/relationships/image" Target="../media/image135.png"/><Relationship Id="rId259" Type="http://schemas.openxmlformats.org/officeDocument/2006/relationships/image" Target="../media/image156.png"/><Relationship Id="rId23" Type="http://schemas.openxmlformats.org/officeDocument/2006/relationships/image" Target="../media/image38.png"/><Relationship Id="rId119" Type="http://schemas.openxmlformats.org/officeDocument/2006/relationships/image" Target="../media/image86.png"/><Relationship Id="rId270" Type="http://schemas.openxmlformats.org/officeDocument/2006/relationships/customXml" Target="../ink/ink162.xml"/><Relationship Id="rId65" Type="http://schemas.openxmlformats.org/officeDocument/2006/relationships/image" Target="../media/image59.png"/><Relationship Id="rId130" Type="http://schemas.openxmlformats.org/officeDocument/2006/relationships/customXml" Target="../ink/ink92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67.png"/><Relationship Id="rId34" Type="http://schemas.openxmlformats.org/officeDocument/2006/relationships/customXml" Target="../ink/ink44.xml"/><Relationship Id="rId76" Type="http://schemas.openxmlformats.org/officeDocument/2006/relationships/customXml" Target="../ink/ink65.xml"/><Relationship Id="rId141" Type="http://schemas.openxmlformats.org/officeDocument/2006/relationships/image" Target="../media/image97.png"/><Relationship Id="rId7" Type="http://schemas.openxmlformats.org/officeDocument/2006/relationships/image" Target="../media/image30.png"/><Relationship Id="rId162" Type="http://schemas.openxmlformats.org/officeDocument/2006/relationships/customXml" Target="../ink/ink108.xml"/><Relationship Id="rId183" Type="http://schemas.openxmlformats.org/officeDocument/2006/relationships/image" Target="../media/image118.png"/><Relationship Id="rId218" Type="http://schemas.openxmlformats.org/officeDocument/2006/relationships/customXml" Target="../ink/ink136.xml"/><Relationship Id="rId239" Type="http://schemas.openxmlformats.org/officeDocument/2006/relationships/image" Target="../media/image146.png"/><Relationship Id="rId250" Type="http://schemas.openxmlformats.org/officeDocument/2006/relationships/customXml" Target="../ink/ink152.xml"/><Relationship Id="rId271" Type="http://schemas.openxmlformats.org/officeDocument/2006/relationships/image" Target="../media/image162.png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24" Type="http://schemas.openxmlformats.org/officeDocument/2006/relationships/customXml" Target="../ink/ink39.xml"/><Relationship Id="rId45" Type="http://schemas.openxmlformats.org/officeDocument/2006/relationships/image" Target="../media/image49.png"/><Relationship Id="rId66" Type="http://schemas.openxmlformats.org/officeDocument/2006/relationships/customXml" Target="../ink/ink60.xml"/><Relationship Id="rId87" Type="http://schemas.openxmlformats.org/officeDocument/2006/relationships/image" Target="../media/image70.png"/><Relationship Id="rId110" Type="http://schemas.openxmlformats.org/officeDocument/2006/relationships/customXml" Target="../ink/ink82.xml"/><Relationship Id="rId131" Type="http://schemas.openxmlformats.org/officeDocument/2006/relationships/image" Target="../media/image92.png"/><Relationship Id="rId152" Type="http://schemas.openxmlformats.org/officeDocument/2006/relationships/customXml" Target="../ink/ink103.xml"/><Relationship Id="rId173" Type="http://schemas.openxmlformats.org/officeDocument/2006/relationships/image" Target="../media/image113.png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29" Type="http://schemas.openxmlformats.org/officeDocument/2006/relationships/image" Target="../media/image141.png"/><Relationship Id="rId240" Type="http://schemas.openxmlformats.org/officeDocument/2006/relationships/customXml" Target="../ink/ink147.xml"/><Relationship Id="rId261" Type="http://schemas.openxmlformats.org/officeDocument/2006/relationships/image" Target="../media/image157.png"/><Relationship Id="rId14" Type="http://schemas.openxmlformats.org/officeDocument/2006/relationships/customXml" Target="../ink/ink34.xml"/><Relationship Id="rId35" Type="http://schemas.openxmlformats.org/officeDocument/2006/relationships/image" Target="../media/image44.png"/><Relationship Id="rId56" Type="http://schemas.openxmlformats.org/officeDocument/2006/relationships/customXml" Target="../ink/ink55.xml"/><Relationship Id="rId77" Type="http://schemas.openxmlformats.org/officeDocument/2006/relationships/image" Target="../media/image65.png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17" Type="http://schemas.openxmlformats.org/officeDocument/2006/relationships/image" Target="../media/image185.png"/><Relationship Id="rId8" Type="http://schemas.openxmlformats.org/officeDocument/2006/relationships/customXml" Target="../ink/ink31.xml"/><Relationship Id="rId98" Type="http://schemas.openxmlformats.org/officeDocument/2006/relationships/customXml" Target="../ink/ink76.xml"/><Relationship Id="rId121" Type="http://schemas.openxmlformats.org/officeDocument/2006/relationships/image" Target="../media/image87.png"/><Relationship Id="rId142" Type="http://schemas.openxmlformats.org/officeDocument/2006/relationships/customXml" Target="../ink/ink98.xml"/><Relationship Id="rId163" Type="http://schemas.openxmlformats.org/officeDocument/2006/relationships/image" Target="../media/image108.png"/><Relationship Id="rId184" Type="http://schemas.openxmlformats.org/officeDocument/2006/relationships/customXml" Target="../ink/ink119.xml"/><Relationship Id="rId219" Type="http://schemas.openxmlformats.org/officeDocument/2006/relationships/image" Target="../media/image136.png"/><Relationship Id="rId230" Type="http://schemas.openxmlformats.org/officeDocument/2006/relationships/customXml" Target="../ink/ink142.xml"/><Relationship Id="rId251" Type="http://schemas.openxmlformats.org/officeDocument/2006/relationships/image" Target="../media/image152.png"/><Relationship Id="rId25" Type="http://schemas.openxmlformats.org/officeDocument/2006/relationships/image" Target="../media/image39.png"/><Relationship Id="rId46" Type="http://schemas.openxmlformats.org/officeDocument/2006/relationships/customXml" Target="../ink/ink50.xml"/><Relationship Id="rId67" Type="http://schemas.openxmlformats.org/officeDocument/2006/relationships/image" Target="../media/image60.png"/><Relationship Id="rId272" Type="http://schemas.openxmlformats.org/officeDocument/2006/relationships/customXml" Target="../ink/ink163.xml"/><Relationship Id="rId293" Type="http://schemas.openxmlformats.org/officeDocument/2006/relationships/image" Target="../media/image173.png"/><Relationship Id="rId307" Type="http://schemas.openxmlformats.org/officeDocument/2006/relationships/image" Target="../media/image180.png"/><Relationship Id="rId88" Type="http://schemas.openxmlformats.org/officeDocument/2006/relationships/customXml" Target="../ink/ink71.xml"/><Relationship Id="rId111" Type="http://schemas.openxmlformats.org/officeDocument/2006/relationships/image" Target="../media/image82.png"/><Relationship Id="rId132" Type="http://schemas.openxmlformats.org/officeDocument/2006/relationships/customXml" Target="../ink/ink93.xml"/><Relationship Id="rId153" Type="http://schemas.openxmlformats.org/officeDocument/2006/relationships/image" Target="../media/image103.png"/><Relationship Id="rId174" Type="http://schemas.openxmlformats.org/officeDocument/2006/relationships/customXml" Target="../ink/ink114.xml"/><Relationship Id="rId195" Type="http://schemas.openxmlformats.org/officeDocument/2006/relationships/image" Target="../media/image124.png"/><Relationship Id="rId209" Type="http://schemas.openxmlformats.org/officeDocument/2006/relationships/image" Target="../media/image131.png"/><Relationship Id="rId220" Type="http://schemas.openxmlformats.org/officeDocument/2006/relationships/customXml" Target="../ink/ink137.xml"/><Relationship Id="rId241" Type="http://schemas.openxmlformats.org/officeDocument/2006/relationships/image" Target="../media/image147.png"/><Relationship Id="rId15" Type="http://schemas.openxmlformats.org/officeDocument/2006/relationships/image" Target="../media/image34.png"/><Relationship Id="rId36" Type="http://schemas.openxmlformats.org/officeDocument/2006/relationships/customXml" Target="../ink/ink45.xml"/><Relationship Id="rId57" Type="http://schemas.openxmlformats.org/officeDocument/2006/relationships/image" Target="../media/image55.png"/><Relationship Id="rId262" Type="http://schemas.openxmlformats.org/officeDocument/2006/relationships/customXml" Target="../ink/ink158.xml"/><Relationship Id="rId283" Type="http://schemas.openxmlformats.org/officeDocument/2006/relationships/image" Target="../media/image168.png"/><Relationship Id="rId318" Type="http://schemas.openxmlformats.org/officeDocument/2006/relationships/customXml" Target="../ink/ink186.xml"/><Relationship Id="rId78" Type="http://schemas.openxmlformats.org/officeDocument/2006/relationships/customXml" Target="../ink/ink66.xml"/><Relationship Id="rId99" Type="http://schemas.openxmlformats.org/officeDocument/2006/relationships/image" Target="../media/image76.png"/><Relationship Id="rId101" Type="http://schemas.openxmlformats.org/officeDocument/2006/relationships/image" Target="../media/image77.png"/><Relationship Id="rId122" Type="http://schemas.openxmlformats.org/officeDocument/2006/relationships/customXml" Target="../ink/ink88.xml"/><Relationship Id="rId143" Type="http://schemas.openxmlformats.org/officeDocument/2006/relationships/image" Target="../media/image98.png"/><Relationship Id="rId164" Type="http://schemas.openxmlformats.org/officeDocument/2006/relationships/customXml" Target="../ink/ink109.xml"/><Relationship Id="rId185" Type="http://schemas.openxmlformats.org/officeDocument/2006/relationships/image" Target="../media/image119.png"/><Relationship Id="rId9" Type="http://schemas.openxmlformats.org/officeDocument/2006/relationships/image" Target="../media/image31.png"/><Relationship Id="rId210" Type="http://schemas.openxmlformats.org/officeDocument/2006/relationships/customXml" Target="../ink/ink132.xml"/><Relationship Id="rId26" Type="http://schemas.openxmlformats.org/officeDocument/2006/relationships/customXml" Target="../ink/ink40.xml"/><Relationship Id="rId231" Type="http://schemas.openxmlformats.org/officeDocument/2006/relationships/image" Target="../media/image142.png"/><Relationship Id="rId252" Type="http://schemas.openxmlformats.org/officeDocument/2006/relationships/customXml" Target="../ink/ink153.xml"/><Relationship Id="rId273" Type="http://schemas.openxmlformats.org/officeDocument/2006/relationships/image" Target="../media/image163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47" Type="http://schemas.openxmlformats.org/officeDocument/2006/relationships/image" Target="../media/image50.png"/><Relationship Id="rId68" Type="http://schemas.openxmlformats.org/officeDocument/2006/relationships/customXml" Target="../ink/ink61.xml"/><Relationship Id="rId89" Type="http://schemas.openxmlformats.org/officeDocument/2006/relationships/image" Target="../media/image71.png"/><Relationship Id="rId112" Type="http://schemas.openxmlformats.org/officeDocument/2006/relationships/customXml" Target="../ink/ink83.xml"/><Relationship Id="rId133" Type="http://schemas.openxmlformats.org/officeDocument/2006/relationships/image" Target="../media/image93.png"/><Relationship Id="rId154" Type="http://schemas.openxmlformats.org/officeDocument/2006/relationships/customXml" Target="../ink/ink104.xml"/><Relationship Id="rId175" Type="http://schemas.openxmlformats.org/officeDocument/2006/relationships/image" Target="../media/image114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customXml" Target="../ink/ink35.xml"/><Relationship Id="rId221" Type="http://schemas.openxmlformats.org/officeDocument/2006/relationships/image" Target="../media/image137.png"/><Relationship Id="rId242" Type="http://schemas.openxmlformats.org/officeDocument/2006/relationships/customXml" Target="../ink/ink148.xml"/><Relationship Id="rId263" Type="http://schemas.openxmlformats.org/officeDocument/2006/relationships/image" Target="../media/image158.png"/><Relationship Id="rId284" Type="http://schemas.openxmlformats.org/officeDocument/2006/relationships/customXml" Target="../ink/ink169.xml"/><Relationship Id="rId319" Type="http://schemas.openxmlformats.org/officeDocument/2006/relationships/image" Target="../media/image186.png"/><Relationship Id="rId37" Type="http://schemas.openxmlformats.org/officeDocument/2006/relationships/image" Target="../media/image45.png"/><Relationship Id="rId58" Type="http://schemas.openxmlformats.org/officeDocument/2006/relationships/customXml" Target="../ink/ink56.xml"/><Relationship Id="rId79" Type="http://schemas.openxmlformats.org/officeDocument/2006/relationships/image" Target="../media/image66.png"/><Relationship Id="rId102" Type="http://schemas.openxmlformats.org/officeDocument/2006/relationships/customXml" Target="../ink/ink78.xml"/><Relationship Id="rId123" Type="http://schemas.openxmlformats.org/officeDocument/2006/relationships/image" Target="../media/image88.png"/><Relationship Id="rId144" Type="http://schemas.openxmlformats.org/officeDocument/2006/relationships/customXml" Target="../ink/ink99.xml"/><Relationship Id="rId90" Type="http://schemas.openxmlformats.org/officeDocument/2006/relationships/customXml" Target="../ink/ink72.xml"/><Relationship Id="rId165" Type="http://schemas.openxmlformats.org/officeDocument/2006/relationships/image" Target="../media/image109.png"/><Relationship Id="rId186" Type="http://schemas.openxmlformats.org/officeDocument/2006/relationships/customXml" Target="../ink/ink120.xml"/><Relationship Id="rId211" Type="http://schemas.openxmlformats.org/officeDocument/2006/relationships/image" Target="../media/image132.png"/><Relationship Id="rId232" Type="http://schemas.openxmlformats.org/officeDocument/2006/relationships/customXml" Target="../ink/ink143.xml"/><Relationship Id="rId253" Type="http://schemas.openxmlformats.org/officeDocument/2006/relationships/image" Target="../media/image153.png"/><Relationship Id="rId274" Type="http://schemas.openxmlformats.org/officeDocument/2006/relationships/customXml" Target="../ink/ink164.xml"/><Relationship Id="rId295" Type="http://schemas.openxmlformats.org/officeDocument/2006/relationships/image" Target="../media/image174.png"/><Relationship Id="rId309" Type="http://schemas.openxmlformats.org/officeDocument/2006/relationships/image" Target="../media/image181.png"/><Relationship Id="rId27" Type="http://schemas.openxmlformats.org/officeDocument/2006/relationships/image" Target="../media/image40.png"/><Relationship Id="rId48" Type="http://schemas.openxmlformats.org/officeDocument/2006/relationships/customXml" Target="../ink/ink51.xml"/><Relationship Id="rId69" Type="http://schemas.openxmlformats.org/officeDocument/2006/relationships/image" Target="../media/image61.png"/><Relationship Id="rId113" Type="http://schemas.openxmlformats.org/officeDocument/2006/relationships/image" Target="../media/image83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04.png"/><Relationship Id="rId176" Type="http://schemas.openxmlformats.org/officeDocument/2006/relationships/customXml" Target="../ink/ink115.xml"/><Relationship Id="rId197" Type="http://schemas.openxmlformats.org/officeDocument/2006/relationships/image" Target="../media/image125.png"/><Relationship Id="rId201" Type="http://schemas.openxmlformats.org/officeDocument/2006/relationships/image" Target="../media/image127.png"/><Relationship Id="rId222" Type="http://schemas.openxmlformats.org/officeDocument/2006/relationships/customXml" Target="../ink/ink138.xml"/><Relationship Id="rId243" Type="http://schemas.openxmlformats.org/officeDocument/2006/relationships/image" Target="../media/image148.png"/><Relationship Id="rId264" Type="http://schemas.openxmlformats.org/officeDocument/2006/relationships/customXml" Target="../ink/ink159.xml"/><Relationship Id="rId285" Type="http://schemas.openxmlformats.org/officeDocument/2006/relationships/image" Target="../media/image169.png"/><Relationship Id="rId17" Type="http://schemas.openxmlformats.org/officeDocument/2006/relationships/image" Target="../media/image35.png"/><Relationship Id="rId38" Type="http://schemas.openxmlformats.org/officeDocument/2006/relationships/customXml" Target="../ink/ink46.xml"/><Relationship Id="rId59" Type="http://schemas.openxmlformats.org/officeDocument/2006/relationships/image" Target="../media/image56.png"/><Relationship Id="rId103" Type="http://schemas.openxmlformats.org/officeDocument/2006/relationships/image" Target="../media/image78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customXml" Target="../ink/ink62.xml"/><Relationship Id="rId91" Type="http://schemas.openxmlformats.org/officeDocument/2006/relationships/image" Target="../media/image72.png"/><Relationship Id="rId145" Type="http://schemas.openxmlformats.org/officeDocument/2006/relationships/image" Target="../media/image99.png"/><Relationship Id="rId166" Type="http://schemas.openxmlformats.org/officeDocument/2006/relationships/customXml" Target="../ink/ink110.xml"/><Relationship Id="rId187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3.png"/><Relationship Id="rId254" Type="http://schemas.openxmlformats.org/officeDocument/2006/relationships/customXml" Target="../ink/ink154.xml"/><Relationship Id="rId28" Type="http://schemas.openxmlformats.org/officeDocument/2006/relationships/customXml" Target="../ink/ink41.xml"/><Relationship Id="rId49" Type="http://schemas.openxmlformats.org/officeDocument/2006/relationships/image" Target="../media/image51.png"/><Relationship Id="rId114" Type="http://schemas.openxmlformats.org/officeDocument/2006/relationships/customXml" Target="../ink/ink84.xml"/><Relationship Id="rId275" Type="http://schemas.openxmlformats.org/officeDocument/2006/relationships/image" Target="../media/image164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customXml" Target="../ink/ink57.xml"/><Relationship Id="rId81" Type="http://schemas.openxmlformats.org/officeDocument/2006/relationships/image" Target="../media/image67.png"/><Relationship Id="rId135" Type="http://schemas.openxmlformats.org/officeDocument/2006/relationships/image" Target="../media/image94.png"/><Relationship Id="rId156" Type="http://schemas.openxmlformats.org/officeDocument/2006/relationships/customXml" Target="../ink/ink105.xml"/><Relationship Id="rId177" Type="http://schemas.openxmlformats.org/officeDocument/2006/relationships/image" Target="../media/image115.png"/><Relationship Id="rId198" Type="http://schemas.openxmlformats.org/officeDocument/2006/relationships/customXml" Target="../ink/ink126.xml"/><Relationship Id="rId321" Type="http://schemas.openxmlformats.org/officeDocument/2006/relationships/image" Target="../media/image187.png"/><Relationship Id="rId202" Type="http://schemas.openxmlformats.org/officeDocument/2006/relationships/customXml" Target="../ink/ink128.xml"/><Relationship Id="rId223" Type="http://schemas.openxmlformats.org/officeDocument/2006/relationships/image" Target="../media/image138.png"/><Relationship Id="rId244" Type="http://schemas.openxmlformats.org/officeDocument/2006/relationships/customXml" Target="../ink/ink149.xml"/><Relationship Id="rId18" Type="http://schemas.openxmlformats.org/officeDocument/2006/relationships/customXml" Target="../ink/ink36.xml"/><Relationship Id="rId39" Type="http://schemas.openxmlformats.org/officeDocument/2006/relationships/image" Target="../media/image46.png"/><Relationship Id="rId265" Type="http://schemas.openxmlformats.org/officeDocument/2006/relationships/image" Target="../media/image159.png"/><Relationship Id="rId286" Type="http://schemas.openxmlformats.org/officeDocument/2006/relationships/customXml" Target="../ink/ink170.xml"/><Relationship Id="rId50" Type="http://schemas.openxmlformats.org/officeDocument/2006/relationships/customXml" Target="../ink/ink52.xml"/><Relationship Id="rId104" Type="http://schemas.openxmlformats.org/officeDocument/2006/relationships/customXml" Target="../ink/ink79.xml"/><Relationship Id="rId125" Type="http://schemas.openxmlformats.org/officeDocument/2006/relationships/image" Target="../media/image89.png"/><Relationship Id="rId146" Type="http://schemas.openxmlformats.org/officeDocument/2006/relationships/customXml" Target="../ink/ink100.xml"/><Relationship Id="rId167" Type="http://schemas.openxmlformats.org/officeDocument/2006/relationships/image" Target="../media/image110.png"/><Relationship Id="rId188" Type="http://schemas.openxmlformats.org/officeDocument/2006/relationships/customXml" Target="../ink/ink121.xml"/><Relationship Id="rId311" Type="http://schemas.openxmlformats.org/officeDocument/2006/relationships/image" Target="../media/image182.png"/><Relationship Id="rId71" Type="http://schemas.openxmlformats.org/officeDocument/2006/relationships/image" Target="../media/image62.png"/><Relationship Id="rId92" Type="http://schemas.openxmlformats.org/officeDocument/2006/relationships/customXml" Target="../ink/ink73.xml"/><Relationship Id="rId213" Type="http://schemas.openxmlformats.org/officeDocument/2006/relationships/image" Target="../media/image133.png"/><Relationship Id="rId234" Type="http://schemas.openxmlformats.org/officeDocument/2006/relationships/customXml" Target="../ink/ink144.xml"/><Relationship Id="rId2" Type="http://schemas.openxmlformats.org/officeDocument/2006/relationships/customXml" Target="../ink/ink28.xml"/><Relationship Id="rId29" Type="http://schemas.openxmlformats.org/officeDocument/2006/relationships/image" Target="../media/image41.png"/><Relationship Id="rId255" Type="http://schemas.openxmlformats.org/officeDocument/2006/relationships/image" Target="../media/image154.png"/><Relationship Id="rId276" Type="http://schemas.openxmlformats.org/officeDocument/2006/relationships/customXml" Target="../ink/ink165.xml"/><Relationship Id="rId297" Type="http://schemas.openxmlformats.org/officeDocument/2006/relationships/image" Target="../media/image175.png"/><Relationship Id="rId40" Type="http://schemas.openxmlformats.org/officeDocument/2006/relationships/customXml" Target="../ink/ink47.xml"/><Relationship Id="rId115" Type="http://schemas.openxmlformats.org/officeDocument/2006/relationships/image" Target="../media/image84.png"/><Relationship Id="rId136" Type="http://schemas.openxmlformats.org/officeDocument/2006/relationships/customXml" Target="../ink/ink95.xml"/><Relationship Id="rId157" Type="http://schemas.openxmlformats.org/officeDocument/2006/relationships/image" Target="../media/image105.png"/><Relationship Id="rId178" Type="http://schemas.openxmlformats.org/officeDocument/2006/relationships/customXml" Target="../ink/ink116.xml"/><Relationship Id="rId301" Type="http://schemas.openxmlformats.org/officeDocument/2006/relationships/image" Target="../media/image177.png"/><Relationship Id="rId322" Type="http://schemas.openxmlformats.org/officeDocument/2006/relationships/customXml" Target="../ink/ink188.xml"/><Relationship Id="rId61" Type="http://schemas.openxmlformats.org/officeDocument/2006/relationships/image" Target="../media/image57.png"/><Relationship Id="rId82" Type="http://schemas.openxmlformats.org/officeDocument/2006/relationships/customXml" Target="../ink/ink68.xml"/><Relationship Id="rId199" Type="http://schemas.openxmlformats.org/officeDocument/2006/relationships/image" Target="../media/image126.png"/><Relationship Id="rId203" Type="http://schemas.openxmlformats.org/officeDocument/2006/relationships/image" Target="../media/image128.png"/><Relationship Id="rId19" Type="http://schemas.openxmlformats.org/officeDocument/2006/relationships/image" Target="../media/image36.png"/><Relationship Id="rId224" Type="http://schemas.openxmlformats.org/officeDocument/2006/relationships/customXml" Target="../ink/ink139.xml"/><Relationship Id="rId245" Type="http://schemas.openxmlformats.org/officeDocument/2006/relationships/image" Target="../media/image149.png"/><Relationship Id="rId266" Type="http://schemas.openxmlformats.org/officeDocument/2006/relationships/customXml" Target="../ink/ink160.xml"/><Relationship Id="rId287" Type="http://schemas.openxmlformats.org/officeDocument/2006/relationships/image" Target="../media/image170.png"/><Relationship Id="rId30" Type="http://schemas.openxmlformats.org/officeDocument/2006/relationships/customXml" Target="../ink/ink42.xml"/><Relationship Id="rId105" Type="http://schemas.openxmlformats.org/officeDocument/2006/relationships/image" Target="../media/image79.png"/><Relationship Id="rId126" Type="http://schemas.openxmlformats.org/officeDocument/2006/relationships/customXml" Target="../ink/ink90.xml"/><Relationship Id="rId147" Type="http://schemas.openxmlformats.org/officeDocument/2006/relationships/image" Target="../media/image100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51" Type="http://schemas.openxmlformats.org/officeDocument/2006/relationships/image" Target="../media/image52.png"/><Relationship Id="rId72" Type="http://schemas.openxmlformats.org/officeDocument/2006/relationships/customXml" Target="../ink/ink63.xml"/><Relationship Id="rId93" Type="http://schemas.openxmlformats.org/officeDocument/2006/relationships/image" Target="../media/image73.png"/><Relationship Id="rId189" Type="http://schemas.openxmlformats.org/officeDocument/2006/relationships/image" Target="../media/image121.png"/><Relationship Id="rId3" Type="http://schemas.openxmlformats.org/officeDocument/2006/relationships/image" Target="../media/image28.png"/><Relationship Id="rId214" Type="http://schemas.openxmlformats.org/officeDocument/2006/relationships/customXml" Target="../ink/ink134.xml"/><Relationship Id="rId235" Type="http://schemas.openxmlformats.org/officeDocument/2006/relationships/image" Target="../media/image144.png"/><Relationship Id="rId256" Type="http://schemas.openxmlformats.org/officeDocument/2006/relationships/customXml" Target="../ink/ink155.xml"/><Relationship Id="rId277" Type="http://schemas.openxmlformats.org/officeDocument/2006/relationships/image" Target="../media/image165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95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88.png"/><Relationship Id="rId20" Type="http://schemas.openxmlformats.org/officeDocument/2006/relationships/customXml" Target="../ink/ink37.xml"/><Relationship Id="rId41" Type="http://schemas.openxmlformats.org/officeDocument/2006/relationships/image" Target="../media/image47.png"/><Relationship Id="rId62" Type="http://schemas.openxmlformats.org/officeDocument/2006/relationships/customXml" Target="../ink/ink58.xml"/><Relationship Id="rId83" Type="http://schemas.openxmlformats.org/officeDocument/2006/relationships/image" Target="../media/image68.png"/><Relationship Id="rId179" Type="http://schemas.openxmlformats.org/officeDocument/2006/relationships/image" Target="../media/image116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39.png"/><Relationship Id="rId246" Type="http://schemas.openxmlformats.org/officeDocument/2006/relationships/customXml" Target="../ink/ink150.xml"/><Relationship Id="rId267" Type="http://schemas.openxmlformats.org/officeDocument/2006/relationships/image" Target="../media/image160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0.png"/><Relationship Id="rId313" Type="http://schemas.openxmlformats.org/officeDocument/2006/relationships/image" Target="../media/image183.png"/><Relationship Id="rId10" Type="http://schemas.openxmlformats.org/officeDocument/2006/relationships/customXml" Target="../ink/ink32.xml"/><Relationship Id="rId31" Type="http://schemas.openxmlformats.org/officeDocument/2006/relationships/image" Target="../media/image42.png"/><Relationship Id="rId52" Type="http://schemas.openxmlformats.org/officeDocument/2006/relationships/customXml" Target="../ink/ink53.xml"/><Relationship Id="rId73" Type="http://schemas.openxmlformats.org/officeDocument/2006/relationships/image" Target="../media/image63.png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1.png"/><Relationship Id="rId4" Type="http://schemas.openxmlformats.org/officeDocument/2006/relationships/customXml" Target="../ink/ink29.xml"/><Relationship Id="rId180" Type="http://schemas.openxmlformats.org/officeDocument/2006/relationships/customXml" Target="../ink/ink117.xml"/><Relationship Id="rId215" Type="http://schemas.openxmlformats.org/officeDocument/2006/relationships/image" Target="../media/image134.png"/><Relationship Id="rId236" Type="http://schemas.openxmlformats.org/officeDocument/2006/relationships/customXml" Target="../ink/ink145.xml"/><Relationship Id="rId257" Type="http://schemas.openxmlformats.org/officeDocument/2006/relationships/image" Target="../media/image155.png"/><Relationship Id="rId278" Type="http://schemas.openxmlformats.org/officeDocument/2006/relationships/customXml" Target="../ink/ink166.xml"/><Relationship Id="rId303" Type="http://schemas.openxmlformats.org/officeDocument/2006/relationships/image" Target="../media/image178.png"/><Relationship Id="rId42" Type="http://schemas.openxmlformats.org/officeDocument/2006/relationships/customXml" Target="../ink/ink48.xml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191" Type="http://schemas.openxmlformats.org/officeDocument/2006/relationships/image" Target="../media/image122.png"/><Relationship Id="rId205" Type="http://schemas.openxmlformats.org/officeDocument/2006/relationships/image" Target="../media/image129.png"/><Relationship Id="rId247" Type="http://schemas.openxmlformats.org/officeDocument/2006/relationships/image" Target="../media/image150.png"/><Relationship Id="rId107" Type="http://schemas.openxmlformats.org/officeDocument/2006/relationships/image" Target="../media/image80.png"/><Relationship Id="rId289" Type="http://schemas.openxmlformats.org/officeDocument/2006/relationships/image" Target="../media/image171.png"/><Relationship Id="rId11" Type="http://schemas.openxmlformats.org/officeDocument/2006/relationships/image" Target="../media/image32.png"/><Relationship Id="rId53" Type="http://schemas.openxmlformats.org/officeDocument/2006/relationships/image" Target="../media/image53.png"/><Relationship Id="rId149" Type="http://schemas.openxmlformats.org/officeDocument/2006/relationships/image" Target="../media/image101.png"/><Relationship Id="rId314" Type="http://schemas.openxmlformats.org/officeDocument/2006/relationships/customXml" Target="../ink/ink184.xml"/><Relationship Id="rId95" Type="http://schemas.openxmlformats.org/officeDocument/2006/relationships/image" Target="../media/image74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customXml" Target="../ink/ink38.xml"/><Relationship Id="rId64" Type="http://schemas.openxmlformats.org/officeDocument/2006/relationships/customXml" Target="../ink/ink59.xml"/><Relationship Id="rId118" Type="http://schemas.openxmlformats.org/officeDocument/2006/relationships/customXml" Target="../ink/ink86.xml"/><Relationship Id="rId325" Type="http://schemas.openxmlformats.org/officeDocument/2006/relationships/image" Target="../media/image189.png"/><Relationship Id="rId171" Type="http://schemas.openxmlformats.org/officeDocument/2006/relationships/image" Target="../media/image112.png"/><Relationship Id="rId227" Type="http://schemas.openxmlformats.org/officeDocument/2006/relationships/image" Target="../media/image140.png"/><Relationship Id="rId269" Type="http://schemas.openxmlformats.org/officeDocument/2006/relationships/image" Target="../media/image161.png"/><Relationship Id="rId33" Type="http://schemas.openxmlformats.org/officeDocument/2006/relationships/image" Target="../media/image43.png"/><Relationship Id="rId129" Type="http://schemas.openxmlformats.org/officeDocument/2006/relationships/image" Target="../media/image91.png"/><Relationship Id="rId280" Type="http://schemas.openxmlformats.org/officeDocument/2006/relationships/customXml" Target="../ink/ink167.xml"/><Relationship Id="rId75" Type="http://schemas.openxmlformats.org/officeDocument/2006/relationships/image" Target="../media/image64.png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6" Type="http://schemas.openxmlformats.org/officeDocument/2006/relationships/customXml" Target="../ink/ink30.xml"/><Relationship Id="rId238" Type="http://schemas.openxmlformats.org/officeDocument/2006/relationships/customXml" Target="../ink/ink146.xml"/><Relationship Id="rId291" Type="http://schemas.openxmlformats.org/officeDocument/2006/relationships/image" Target="../media/image172.png"/><Relationship Id="rId305" Type="http://schemas.openxmlformats.org/officeDocument/2006/relationships/image" Target="../media/image179.png"/><Relationship Id="rId44" Type="http://schemas.openxmlformats.org/officeDocument/2006/relationships/customXml" Target="../ink/ink49.xml"/><Relationship Id="rId86" Type="http://schemas.openxmlformats.org/officeDocument/2006/relationships/customXml" Target="../ink/ink70.xml"/><Relationship Id="rId151" Type="http://schemas.openxmlformats.org/officeDocument/2006/relationships/image" Target="../media/image102.png"/><Relationship Id="rId193" Type="http://schemas.openxmlformats.org/officeDocument/2006/relationships/image" Target="../media/image123.png"/><Relationship Id="rId207" Type="http://schemas.openxmlformats.org/officeDocument/2006/relationships/image" Target="../media/image130.png"/><Relationship Id="rId249" Type="http://schemas.openxmlformats.org/officeDocument/2006/relationships/image" Target="../media/image151.png"/><Relationship Id="rId13" Type="http://schemas.openxmlformats.org/officeDocument/2006/relationships/image" Target="../media/image33.png"/><Relationship Id="rId109" Type="http://schemas.openxmlformats.org/officeDocument/2006/relationships/image" Target="../media/image81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image" Target="../media/image54.png"/><Relationship Id="rId97" Type="http://schemas.openxmlformats.org/officeDocument/2006/relationships/image" Target="../media/image75.png"/><Relationship Id="rId120" Type="http://schemas.openxmlformats.org/officeDocument/2006/relationships/customXml" Target="../ink/ink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8F846-FB6B-492F-99B1-DB30D5176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1299"/>
            <a:ext cx="9144000" cy="728663"/>
          </a:xfrm>
        </p:spPr>
        <p:txBody>
          <a:bodyPr>
            <a:normAutofit/>
          </a:bodyPr>
          <a:lstStyle/>
          <a:p>
            <a:r>
              <a:rPr lang="ko-KR" altLang="en-US" sz="440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 sz="4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원리 및 이론 배우기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6C3C4C-1E49-48D3-833D-AFBA7F66A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050" y="4338638"/>
            <a:ext cx="5549900" cy="728662"/>
          </a:xfrm>
        </p:spPr>
        <p:txBody>
          <a:bodyPr>
            <a:normAutofit/>
          </a:bodyPr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– </a:t>
            </a:r>
            <a:r>
              <a:rPr lang="ko-KR" altLang="en-US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머신러닝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개념 및 정의</a:t>
            </a:r>
          </a:p>
        </p:txBody>
      </p:sp>
    </p:spTree>
    <p:extLst>
      <p:ext uri="{BB962C8B-B14F-4D97-AF65-F5344CB8AC3E}">
        <p14:creationId xmlns:p14="http://schemas.microsoft.com/office/powerpoint/2010/main" val="41801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 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Arthru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Samuel (1959): Machine Learning is a field of study that gives computers the ability to learn without being explicitly programmed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 Tom Mitchell (1988): A computer program is said to learn from experience E with respect to some task T and some performance measure P, if its performance on t, as measured by P, improves with experience E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A1BB5E17-6B27-B84E-93CC-D480289EBD83}"/>
                  </a:ext>
                </a:extLst>
              </p14:cNvPr>
              <p14:cNvContentPartPr/>
              <p14:nvPr/>
            </p14:nvContentPartPr>
            <p14:xfrm>
              <a:off x="2074643" y="4659628"/>
              <a:ext cx="2016720" cy="705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A1BB5E17-6B27-B84E-93CC-D480289EBD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1003" y="4551628"/>
                <a:ext cx="21243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BC0694FF-1143-C242-A67E-BB79AD3A4C73}"/>
                  </a:ext>
                </a:extLst>
              </p14:cNvPr>
              <p14:cNvContentPartPr/>
              <p14:nvPr/>
            </p14:nvContentPartPr>
            <p14:xfrm>
              <a:off x="7725203" y="4676908"/>
              <a:ext cx="914760" cy="1224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BC0694FF-1143-C242-A67E-BB79AD3A4C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1563" y="4569268"/>
                <a:ext cx="10224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99E965B5-524A-BE41-BFD1-4FCA9AC37764}"/>
                  </a:ext>
                </a:extLst>
              </p14:cNvPr>
              <p14:cNvContentPartPr/>
              <p14:nvPr/>
            </p14:nvContentPartPr>
            <p14:xfrm>
              <a:off x="3411323" y="5022868"/>
              <a:ext cx="1582920" cy="6480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99E965B5-524A-BE41-BFD1-4FCA9AC377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7323" y="4915228"/>
                <a:ext cx="169056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그룹 73">
            <a:extLst>
              <a:ext uri="{FF2B5EF4-FFF2-40B4-BE49-F238E27FC236}">
                <a16:creationId xmlns:a16="http://schemas.microsoft.com/office/drawing/2014/main" id="{230F256E-71F1-D343-A50C-3B7047A151B6}"/>
              </a:ext>
            </a:extLst>
          </p:cNvPr>
          <p:cNvGrpSpPr/>
          <p:nvPr/>
        </p:nvGrpSpPr>
        <p:grpSpPr>
          <a:xfrm>
            <a:off x="7408763" y="2912908"/>
            <a:ext cx="387360" cy="428400"/>
            <a:chOff x="7408763" y="2912908"/>
            <a:chExt cx="38736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60D3328-CB6D-CB40-952E-1DB1E21199EB}"/>
                    </a:ext>
                  </a:extLst>
                </p14:cNvPr>
                <p14:cNvContentPartPr/>
                <p14:nvPr/>
              </p14:nvContentPartPr>
              <p14:xfrm>
                <a:off x="7432163" y="2912908"/>
                <a:ext cx="12240" cy="4284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60D3328-CB6D-CB40-952E-1DB1E21199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7043" y="2897428"/>
                  <a:ext cx="42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397137C5-513F-194F-8757-BFB543D472E2}"/>
                    </a:ext>
                  </a:extLst>
                </p14:cNvPr>
                <p14:cNvContentPartPr/>
                <p14:nvPr/>
              </p14:nvContentPartPr>
              <p14:xfrm>
                <a:off x="7408763" y="2924428"/>
                <a:ext cx="223200" cy="21708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397137C5-513F-194F-8757-BFB543D472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93643" y="2909308"/>
                  <a:ext cx="253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6BEB6CB-B4B1-474D-9762-7FB3AC7965ED}"/>
                    </a:ext>
                  </a:extLst>
                </p14:cNvPr>
                <p14:cNvContentPartPr/>
                <p14:nvPr/>
              </p14:nvContentPartPr>
              <p14:xfrm>
                <a:off x="7772363" y="3270388"/>
                <a:ext cx="23760" cy="414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6BEB6CB-B4B1-474D-9762-7FB3AC7965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6883" y="3254908"/>
                  <a:ext cx="5436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89D78F6-2E97-2241-9D6E-27F78F613B15}"/>
              </a:ext>
            </a:extLst>
          </p:cNvPr>
          <p:cNvGrpSpPr/>
          <p:nvPr/>
        </p:nvGrpSpPr>
        <p:grpSpPr>
          <a:xfrm>
            <a:off x="8088803" y="2871868"/>
            <a:ext cx="1020240" cy="422280"/>
            <a:chOff x="8088803" y="2871868"/>
            <a:chExt cx="102024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9306DB7-7CC7-0B45-B83E-3CD219D54ABC}"/>
                    </a:ext>
                  </a:extLst>
                </p14:cNvPr>
                <p14:cNvContentPartPr/>
                <p14:nvPr/>
              </p14:nvContentPartPr>
              <p14:xfrm>
                <a:off x="8088803" y="2924428"/>
                <a:ext cx="305280" cy="36360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9306DB7-7CC7-0B45-B83E-3CD219D54A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3323" y="2909308"/>
                  <a:ext cx="3355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215CD19-DC6B-4249-90EF-47FA4F6B411A}"/>
                    </a:ext>
                  </a:extLst>
                </p14:cNvPr>
                <p14:cNvContentPartPr/>
                <p14:nvPr/>
              </p14:nvContentPartPr>
              <p14:xfrm>
                <a:off x="8159003" y="3111988"/>
                <a:ext cx="223200" cy="237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215CD19-DC6B-4249-90EF-47FA4F6B41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3883" y="3096868"/>
                  <a:ext cx="253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BDB4659-94C9-8D44-A1A2-0B27E46B1409}"/>
                    </a:ext>
                  </a:extLst>
                </p14:cNvPr>
                <p14:cNvContentPartPr/>
                <p14:nvPr/>
              </p14:nvContentPartPr>
              <p14:xfrm>
                <a:off x="8698283" y="2871868"/>
                <a:ext cx="246600" cy="1526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BDB4659-94C9-8D44-A1A2-0B27E46B14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83163" y="2856388"/>
                  <a:ext cx="277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81A62DB-23C2-E041-BAFA-67EE502A15DA}"/>
                    </a:ext>
                  </a:extLst>
                </p14:cNvPr>
                <p14:cNvContentPartPr/>
                <p14:nvPr/>
              </p14:nvContentPartPr>
              <p14:xfrm>
                <a:off x="8569403" y="3106228"/>
                <a:ext cx="398880" cy="180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81A62DB-23C2-E041-BAFA-67EE502A15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4283" y="3091108"/>
                  <a:ext cx="429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3B7E8EC-9BF5-A344-AF8A-94BBDE53CA20}"/>
                    </a:ext>
                  </a:extLst>
                </p14:cNvPr>
                <p14:cNvContentPartPr/>
                <p14:nvPr/>
              </p14:nvContentPartPr>
              <p14:xfrm>
                <a:off x="8698283" y="3182548"/>
                <a:ext cx="410760" cy="1116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3B7E8EC-9BF5-A344-AF8A-94BBDE53CA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83163" y="3167068"/>
                  <a:ext cx="4410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B643DE5-A013-E044-B852-EFE2B0781692}"/>
              </a:ext>
            </a:extLst>
          </p:cNvPr>
          <p:cNvGrpSpPr/>
          <p:nvPr/>
        </p:nvGrpSpPr>
        <p:grpSpPr>
          <a:xfrm>
            <a:off x="9659483" y="2901028"/>
            <a:ext cx="867960" cy="463320"/>
            <a:chOff x="9659483" y="2901028"/>
            <a:chExt cx="86796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AD42ADD-013C-2542-997B-AE305D235430}"/>
                    </a:ext>
                  </a:extLst>
                </p14:cNvPr>
                <p14:cNvContentPartPr/>
                <p14:nvPr/>
              </p14:nvContentPartPr>
              <p14:xfrm>
                <a:off x="9659483" y="2959708"/>
                <a:ext cx="270000" cy="2408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AD42ADD-013C-2542-997B-AE305D2354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644363" y="2944588"/>
                  <a:ext cx="300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655C407-6E34-804A-8C75-31D9F1B4D981}"/>
                    </a:ext>
                  </a:extLst>
                </p14:cNvPr>
                <p14:cNvContentPartPr/>
                <p14:nvPr/>
              </p14:nvContentPartPr>
              <p14:xfrm>
                <a:off x="9776843" y="3077068"/>
                <a:ext cx="164520" cy="1116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655C407-6E34-804A-8C75-31D9F1B4D9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1723" y="3061588"/>
                  <a:ext cx="195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21FCF76-91BD-2D4C-8676-70BB76AE54AA}"/>
                    </a:ext>
                  </a:extLst>
                </p14:cNvPr>
                <p14:cNvContentPartPr/>
                <p14:nvPr/>
              </p14:nvContentPartPr>
              <p14:xfrm>
                <a:off x="9847043" y="3036028"/>
                <a:ext cx="164520" cy="356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21FCF76-91BD-2D4C-8676-70BB76AE54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31923" y="3020548"/>
                  <a:ext cx="195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9588DCA-EAE9-654B-B200-726E1D7E9324}"/>
                    </a:ext>
                  </a:extLst>
                </p14:cNvPr>
                <p14:cNvContentPartPr/>
                <p14:nvPr/>
              </p14:nvContentPartPr>
              <p14:xfrm>
                <a:off x="9999683" y="2901028"/>
                <a:ext cx="23760" cy="3229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9588DCA-EAE9-654B-B200-726E1D7E93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84203" y="2885908"/>
                  <a:ext cx="543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3C6CA55C-3B41-6E49-B4BD-5EE3A69B469F}"/>
                    </a:ext>
                  </a:extLst>
                </p14:cNvPr>
                <p14:cNvContentPartPr/>
                <p14:nvPr/>
              </p14:nvContentPartPr>
              <p14:xfrm>
                <a:off x="9812123" y="3217468"/>
                <a:ext cx="211320" cy="1468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3C6CA55C-3B41-6E49-B4BD-5EE3A69B46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96643" y="3202348"/>
                  <a:ext cx="241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5C56A7A-A446-3A44-87C7-12BA36229AFA}"/>
                    </a:ext>
                  </a:extLst>
                </p14:cNvPr>
                <p14:cNvContentPartPr/>
                <p14:nvPr/>
              </p14:nvContentPartPr>
              <p14:xfrm>
                <a:off x="10098683" y="2906788"/>
                <a:ext cx="428760" cy="4399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5C56A7A-A446-3A44-87C7-12BA36229A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83203" y="2891668"/>
                  <a:ext cx="459360" cy="47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25A7BAA-B00C-E94C-9FE1-15DB312D1D74}"/>
              </a:ext>
            </a:extLst>
          </p:cNvPr>
          <p:cNvGrpSpPr/>
          <p:nvPr/>
        </p:nvGrpSpPr>
        <p:grpSpPr>
          <a:xfrm>
            <a:off x="5369003" y="2854228"/>
            <a:ext cx="1641600" cy="451440"/>
            <a:chOff x="5369003" y="2854228"/>
            <a:chExt cx="164160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0C5F949-12D8-F746-A988-EC878351BD4E}"/>
                    </a:ext>
                  </a:extLst>
                </p14:cNvPr>
                <p14:cNvContentPartPr/>
                <p14:nvPr/>
              </p14:nvContentPartPr>
              <p14:xfrm>
                <a:off x="5369003" y="2854228"/>
                <a:ext cx="35640" cy="4284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0C5F949-12D8-F746-A988-EC878351BD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53883" y="2838748"/>
                  <a:ext cx="65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6DEF8BE-983A-6749-B487-FC7F1A8EC4C5}"/>
                    </a:ext>
                  </a:extLst>
                </p14:cNvPr>
                <p14:cNvContentPartPr/>
                <p14:nvPr/>
              </p14:nvContentPartPr>
              <p14:xfrm>
                <a:off x="5404283" y="2859988"/>
                <a:ext cx="258120" cy="3578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6DEF8BE-983A-6749-B487-FC7F1A8EC4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88803" y="2844868"/>
                  <a:ext cx="2887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D7A3288-53AE-6141-AA7C-C7C63EE86AC6}"/>
                    </a:ext>
                  </a:extLst>
                </p14:cNvPr>
                <p14:cNvContentPartPr/>
                <p14:nvPr/>
              </p14:nvContentPartPr>
              <p14:xfrm>
                <a:off x="5744123" y="2854228"/>
                <a:ext cx="199800" cy="3988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D7A3288-53AE-6141-AA7C-C7C63EE86A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29003" y="2838748"/>
                  <a:ext cx="2300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FE1CDF64-9CC2-5C44-BDB2-16C3B7C872A8}"/>
                    </a:ext>
                  </a:extLst>
                </p14:cNvPr>
                <p14:cNvContentPartPr/>
                <p14:nvPr/>
              </p14:nvContentPartPr>
              <p14:xfrm>
                <a:off x="6189443" y="3211708"/>
                <a:ext cx="23760" cy="61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FE1CDF64-9CC2-5C44-BDB2-16C3B7C872A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74323" y="3196588"/>
                  <a:ext cx="54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3194708-8F4F-A942-9F22-A0EC7B999980}"/>
                    </a:ext>
                  </a:extLst>
                </p14:cNvPr>
                <p14:cNvContentPartPr/>
                <p14:nvPr/>
              </p14:nvContentPartPr>
              <p14:xfrm>
                <a:off x="6599843" y="2906788"/>
                <a:ext cx="246600" cy="180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3194708-8F4F-A942-9F22-A0EC7B9999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84723" y="2891668"/>
                  <a:ext cx="277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E8E22519-37C6-0E4C-A41B-74529459C711}"/>
                    </a:ext>
                  </a:extLst>
                </p14:cNvPr>
                <p14:cNvContentPartPr/>
                <p14:nvPr/>
              </p14:nvContentPartPr>
              <p14:xfrm>
                <a:off x="6717203" y="2918668"/>
                <a:ext cx="23760" cy="34632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E8E22519-37C6-0E4C-A41B-74529459C7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01723" y="2903548"/>
                  <a:ext cx="543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9140DF1-9EAB-7743-98FB-5066B5728B38}"/>
                    </a:ext>
                  </a:extLst>
                </p14:cNvPr>
                <p14:cNvContentPartPr/>
                <p14:nvPr/>
              </p14:nvContentPartPr>
              <p14:xfrm>
                <a:off x="6963443" y="3240868"/>
                <a:ext cx="47160" cy="648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9140DF1-9EAB-7743-98FB-5066B5728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7963" y="3225748"/>
                  <a:ext cx="77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A6309E82-7B40-164C-A681-923EF4E7271C}"/>
                    </a:ext>
                  </a:extLst>
                </p14:cNvPr>
                <p14:cNvContentPartPr/>
                <p14:nvPr/>
              </p14:nvContentPartPr>
              <p14:xfrm>
                <a:off x="6037163" y="3006508"/>
                <a:ext cx="270000" cy="237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A6309E82-7B40-164C-A681-923EF4E727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22043" y="2991388"/>
                  <a:ext cx="300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36B439C3-E349-584A-8AC4-BF72F23A296A}"/>
                    </a:ext>
                  </a:extLst>
                </p14:cNvPr>
                <p14:cNvContentPartPr/>
                <p14:nvPr/>
              </p14:nvContentPartPr>
              <p14:xfrm>
                <a:off x="6037163" y="3094348"/>
                <a:ext cx="270000" cy="356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36B439C3-E349-584A-8AC4-BF72F23A29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22043" y="3079228"/>
                  <a:ext cx="300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F00FA86-1211-4148-91FA-1060E09EC0E8}"/>
                    </a:ext>
                  </a:extLst>
                </p14:cNvPr>
                <p14:cNvContentPartPr/>
                <p14:nvPr/>
              </p14:nvContentPartPr>
              <p14:xfrm>
                <a:off x="6189443" y="2877628"/>
                <a:ext cx="176040" cy="39888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F00FA86-1211-4148-91FA-1060E09EC0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74323" y="2862508"/>
                  <a:ext cx="206640" cy="42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032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381375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지도학습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회귀 </a:t>
            </a:r>
          </a:p>
        </p:txBody>
      </p:sp>
    </p:spTree>
    <p:extLst>
      <p:ext uri="{BB962C8B-B14F-4D97-AF65-F5344CB8AC3E}">
        <p14:creationId xmlns:p14="http://schemas.microsoft.com/office/powerpoint/2010/main" val="308325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076576"/>
            <a:ext cx="8697985" cy="7810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비지도 학습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군집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0856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95650"/>
            <a:ext cx="8697985" cy="7143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준지도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학습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학습 </a:t>
            </a: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비지도 학습</a:t>
            </a:r>
          </a:p>
        </p:txBody>
      </p:sp>
    </p:spTree>
    <p:extLst>
      <p:ext uri="{BB962C8B-B14F-4D97-AF65-F5344CB8AC3E}">
        <p14:creationId xmlns:p14="http://schemas.microsoft.com/office/powerpoint/2010/main" val="398121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371850"/>
            <a:ext cx="8697985" cy="12547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227501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D1620-285B-4E10-8A95-80A7BF60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4814" y="3107683"/>
            <a:ext cx="8697985" cy="1254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Machine learning vs Programming</a:t>
            </a:r>
            <a:endParaRPr lang="ko-KR" altLang="en-US" sz="4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16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AA177E4-33F7-40D6-BA97-63934FE0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007" y="3267076"/>
            <a:ext cx="8697985" cy="781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일반화 </a:t>
            </a:r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Training 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데이터와 </a:t>
            </a:r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데이터가 달라져도 똑같은   </a:t>
            </a:r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성능으로 출력하기 위한 목적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7D2D68-22EA-4F4D-9292-E1D28128FF36}"/>
              </a:ext>
            </a:extLst>
          </p:cNvPr>
          <p:cNvGrpSpPr/>
          <p:nvPr/>
        </p:nvGrpSpPr>
        <p:grpSpPr>
          <a:xfrm>
            <a:off x="1757291" y="1496081"/>
            <a:ext cx="1401480" cy="2345760"/>
            <a:chOff x="1757291" y="1496081"/>
            <a:chExt cx="1401480" cy="23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8F25FE8-C846-5A4F-8BE2-55B12F6B1DBA}"/>
                    </a:ext>
                  </a:extLst>
                </p14:cNvPr>
                <p14:cNvContentPartPr/>
                <p14:nvPr/>
              </p14:nvContentPartPr>
              <p14:xfrm>
                <a:off x="1757291" y="2992241"/>
                <a:ext cx="1116720" cy="8496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8F25FE8-C846-5A4F-8BE2-55B12F6B1D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42171" y="2976761"/>
                  <a:ext cx="114696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5F2D02AA-DD53-1548-BD59-B50857A2EA5A}"/>
                    </a:ext>
                  </a:extLst>
                </p14:cNvPr>
                <p14:cNvContentPartPr/>
                <p14:nvPr/>
              </p14:nvContentPartPr>
              <p14:xfrm>
                <a:off x="2220611" y="1543601"/>
                <a:ext cx="855360" cy="14785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5F2D02AA-DD53-1548-BD59-B50857A2EA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05131" y="1528481"/>
                  <a:ext cx="88596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326B2AD-F789-0845-8215-0CB3AED22305}"/>
                    </a:ext>
                  </a:extLst>
                </p14:cNvPr>
                <p14:cNvContentPartPr/>
                <p14:nvPr/>
              </p14:nvContentPartPr>
              <p14:xfrm>
                <a:off x="2295851" y="1514081"/>
                <a:ext cx="862920" cy="14428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326B2AD-F789-0845-8215-0CB3AED223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0731" y="1498601"/>
                  <a:ext cx="893520" cy="14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4BFCB81-CDAE-DE44-B231-E9060A16AD08}"/>
                    </a:ext>
                  </a:extLst>
                </p14:cNvPr>
                <p14:cNvContentPartPr/>
                <p14:nvPr/>
              </p14:nvContentPartPr>
              <p14:xfrm>
                <a:off x="2719211" y="1496081"/>
                <a:ext cx="344880" cy="3268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4BFCB81-CDAE-DE44-B231-E9060A16AD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04091" y="1480961"/>
                  <a:ext cx="3751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3E900F-884A-E84E-BD45-AD8E329966AD}"/>
              </a:ext>
            </a:extLst>
          </p:cNvPr>
          <p:cNvGrpSpPr/>
          <p:nvPr/>
        </p:nvGrpSpPr>
        <p:grpSpPr>
          <a:xfrm>
            <a:off x="3609851" y="1045001"/>
            <a:ext cx="1705320" cy="534960"/>
            <a:chOff x="3609851" y="1045001"/>
            <a:chExt cx="170532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6C24083-5588-0648-A306-57483515AB42}"/>
                    </a:ext>
                  </a:extLst>
                </p14:cNvPr>
                <p14:cNvContentPartPr/>
                <p14:nvPr/>
              </p14:nvContentPartPr>
              <p14:xfrm>
                <a:off x="3621731" y="1140041"/>
                <a:ext cx="214200" cy="3686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6C24083-5588-0648-A306-57483515AB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6611" y="1124561"/>
                  <a:ext cx="244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9FB21C07-E058-6948-B104-5D22A63889FD}"/>
                    </a:ext>
                  </a:extLst>
                </p14:cNvPr>
                <p14:cNvContentPartPr/>
                <p14:nvPr/>
              </p14:nvContentPartPr>
              <p14:xfrm>
                <a:off x="3657371" y="1383401"/>
                <a:ext cx="36000" cy="184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9FB21C07-E058-6948-B104-5D22A63889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42251" y="1368281"/>
                  <a:ext cx="66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343EC30-17A0-B64E-B16E-F289D27F15AD}"/>
                    </a:ext>
                  </a:extLst>
                </p14:cNvPr>
                <p14:cNvContentPartPr/>
                <p14:nvPr/>
              </p14:nvContentPartPr>
              <p14:xfrm>
                <a:off x="3609851" y="1561601"/>
                <a:ext cx="214200" cy="183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343EC30-17A0-B64E-B16E-F289D27F15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4731" y="1546121"/>
                  <a:ext cx="244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C9F3D06-8A5E-A340-83F9-F8320B1DE064}"/>
                    </a:ext>
                  </a:extLst>
                </p14:cNvPr>
                <p14:cNvContentPartPr/>
                <p14:nvPr/>
              </p14:nvContentPartPr>
              <p14:xfrm>
                <a:off x="3918731" y="1246961"/>
                <a:ext cx="12240" cy="3330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C9F3D06-8A5E-A340-83F9-F8320B1DE0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03251" y="1231481"/>
                  <a:ext cx="42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B9AF15B-8145-E048-8D01-EF2AA141E90E}"/>
                    </a:ext>
                  </a:extLst>
                </p14:cNvPr>
                <p14:cNvContentPartPr/>
                <p14:nvPr/>
              </p14:nvContentPartPr>
              <p14:xfrm>
                <a:off x="3954371" y="1353881"/>
                <a:ext cx="107280" cy="241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B9AF15B-8145-E048-8D01-EF2AA141E9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8891" y="1338401"/>
                  <a:ext cx="137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B5C9727-230E-4F44-9A5F-7425ED0D85CB}"/>
                    </a:ext>
                  </a:extLst>
                </p14:cNvPr>
                <p14:cNvContentPartPr/>
                <p14:nvPr/>
              </p14:nvContentPartPr>
              <p14:xfrm>
                <a:off x="4120691" y="1163801"/>
                <a:ext cx="83520" cy="18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B5C9727-230E-4F44-9A5F-7425ED0D85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05211" y="1148321"/>
                  <a:ext cx="114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924D834-76A4-2D40-A08B-0CE6A3595C70}"/>
                    </a:ext>
                  </a:extLst>
                </p14:cNvPr>
                <p14:cNvContentPartPr/>
                <p14:nvPr/>
              </p14:nvContentPartPr>
              <p14:xfrm>
                <a:off x="4132571" y="1181441"/>
                <a:ext cx="131040" cy="2854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924D834-76A4-2D40-A08B-0CE6A3595C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17091" y="1166321"/>
                  <a:ext cx="161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B76075D-EF6F-1B49-8D41-840CAA4A38ED}"/>
                    </a:ext>
                  </a:extLst>
                </p14:cNvPr>
                <p14:cNvContentPartPr/>
                <p14:nvPr/>
              </p14:nvContentPartPr>
              <p14:xfrm>
                <a:off x="4262891" y="1211321"/>
                <a:ext cx="24120" cy="2142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B76075D-EF6F-1B49-8D41-840CAA4A3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47771" y="1195841"/>
                  <a:ext cx="54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83E68A4-879F-B748-9020-BC65CD2ACF37}"/>
                    </a:ext>
                  </a:extLst>
                </p14:cNvPr>
                <p14:cNvContentPartPr/>
                <p14:nvPr/>
              </p14:nvContentPartPr>
              <p14:xfrm>
                <a:off x="4298531" y="1270721"/>
                <a:ext cx="71640" cy="716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83E68A4-879F-B748-9020-BC65CD2ACF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3411" y="1255241"/>
                  <a:ext cx="102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85CB3AB-4580-0B4E-A2CC-2FA50A72820F}"/>
                    </a:ext>
                  </a:extLst>
                </p14:cNvPr>
                <p14:cNvContentPartPr/>
                <p14:nvPr/>
              </p14:nvContentPartPr>
              <p14:xfrm>
                <a:off x="4369811" y="1157681"/>
                <a:ext cx="24120" cy="29736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85CB3AB-4580-0B4E-A2CC-2FA50A7282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54691" y="1142561"/>
                  <a:ext cx="54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10EF4E0-E56B-694F-83C9-613C12CA8546}"/>
                    </a:ext>
                  </a:extLst>
                </p14:cNvPr>
                <p14:cNvContentPartPr/>
                <p14:nvPr/>
              </p14:nvContentPartPr>
              <p14:xfrm>
                <a:off x="4441091" y="1098281"/>
                <a:ext cx="154800" cy="2498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10EF4E0-E56B-694F-83C9-613C12CA85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25971" y="1083161"/>
                  <a:ext cx="185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2110EE4-B4E6-434F-97FF-08E34D48907B}"/>
                    </a:ext>
                  </a:extLst>
                </p14:cNvPr>
                <p14:cNvContentPartPr/>
                <p14:nvPr/>
              </p14:nvContentPartPr>
              <p14:xfrm>
                <a:off x="4571771" y="1169561"/>
                <a:ext cx="83520" cy="774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2110EE4-B4E6-434F-97FF-08E34D4890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56651" y="1154441"/>
                  <a:ext cx="114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874DAAD-3574-F241-985A-686F90151D8A}"/>
                    </a:ext>
                  </a:extLst>
                </p14:cNvPr>
                <p14:cNvContentPartPr/>
                <p14:nvPr/>
              </p14:nvContentPartPr>
              <p14:xfrm>
                <a:off x="4631171" y="1140041"/>
                <a:ext cx="119160" cy="1666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874DAAD-3574-F241-985A-686F90151D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16051" y="1124561"/>
                  <a:ext cx="149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5D838B2-E1DB-D446-98B2-E79F6FBBFC4B}"/>
                    </a:ext>
                  </a:extLst>
                </p14:cNvPr>
                <p14:cNvContentPartPr/>
                <p14:nvPr/>
              </p14:nvContentPartPr>
              <p14:xfrm>
                <a:off x="4559891" y="1330121"/>
                <a:ext cx="202320" cy="1666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5D838B2-E1DB-D446-98B2-E79F6FBBFC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44771" y="1314641"/>
                  <a:ext cx="2325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AEB421D-8118-4D41-A777-47A3FC0159A0}"/>
                    </a:ext>
                  </a:extLst>
                </p14:cNvPr>
                <p14:cNvContentPartPr/>
                <p14:nvPr/>
              </p14:nvContentPartPr>
              <p14:xfrm>
                <a:off x="4928171" y="1045001"/>
                <a:ext cx="71640" cy="122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AEB421D-8118-4D41-A777-47A3FC0159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12691" y="1029521"/>
                  <a:ext cx="102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3AC0C4D-12A4-614A-A477-4AE0FE63E2B9}"/>
                    </a:ext>
                  </a:extLst>
                </p14:cNvPr>
                <p14:cNvContentPartPr/>
                <p14:nvPr/>
              </p14:nvContentPartPr>
              <p14:xfrm>
                <a:off x="4833131" y="1133921"/>
                <a:ext cx="226080" cy="2149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3AC0C4D-12A4-614A-A477-4AE0FE63E2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17651" y="1118801"/>
                  <a:ext cx="256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5F21AFB-775C-2C4D-ADE3-49E7350D910E}"/>
                    </a:ext>
                  </a:extLst>
                </p14:cNvPr>
                <p14:cNvContentPartPr/>
                <p14:nvPr/>
              </p14:nvContentPartPr>
              <p14:xfrm>
                <a:off x="5118251" y="1092521"/>
                <a:ext cx="196920" cy="1904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5F21AFB-775C-2C4D-ADE3-49E7350D91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02771" y="1077041"/>
                  <a:ext cx="227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DEB8302-0B42-E344-8FFA-F088272A52B4}"/>
                    </a:ext>
                  </a:extLst>
                </p14:cNvPr>
                <p14:cNvContentPartPr/>
                <p14:nvPr/>
              </p14:nvContentPartPr>
              <p14:xfrm>
                <a:off x="4963811" y="1294481"/>
                <a:ext cx="190440" cy="21420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DEB8302-0B42-E344-8FFA-F088272A52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48331" y="1279001"/>
                  <a:ext cx="221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A696650-8DD3-F040-9727-CD6D5C13FDEA}"/>
                    </a:ext>
                  </a:extLst>
                </p14:cNvPr>
                <p14:cNvContentPartPr/>
                <p14:nvPr/>
              </p14:nvContentPartPr>
              <p14:xfrm>
                <a:off x="4940051" y="1413281"/>
                <a:ext cx="202320" cy="597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A696650-8DD3-F040-9727-CD6D5C13FD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4571" y="1397801"/>
                  <a:ext cx="2325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D3CE4B-C8F2-4647-8B0B-8696FB4AB7DE}"/>
              </a:ext>
            </a:extLst>
          </p:cNvPr>
          <p:cNvGrpSpPr/>
          <p:nvPr/>
        </p:nvGrpSpPr>
        <p:grpSpPr>
          <a:xfrm>
            <a:off x="5486171" y="1205201"/>
            <a:ext cx="131040" cy="137160"/>
            <a:chOff x="5486171" y="1205201"/>
            <a:chExt cx="13104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91AC2FA-7EA0-E541-A3D6-6F22EB9AF56E}"/>
                    </a:ext>
                  </a:extLst>
                </p14:cNvPr>
                <p14:cNvContentPartPr/>
                <p14:nvPr/>
              </p14:nvContentPartPr>
              <p14:xfrm>
                <a:off x="5521811" y="1205201"/>
                <a:ext cx="95400" cy="360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91AC2FA-7EA0-E541-A3D6-6F22EB9AF5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06691" y="1190081"/>
                  <a:ext cx="126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9D5DCA0-CAE1-E84B-825F-52B99775F2AE}"/>
                    </a:ext>
                  </a:extLst>
                </p14:cNvPr>
                <p14:cNvContentPartPr/>
                <p14:nvPr/>
              </p14:nvContentPartPr>
              <p14:xfrm>
                <a:off x="5486171" y="1288361"/>
                <a:ext cx="107280" cy="540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9D5DCA0-CAE1-E84B-825F-52B99775F2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71051" y="1273241"/>
                  <a:ext cx="13788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13D06FB-4127-4A44-BA14-F34015947420}"/>
              </a:ext>
            </a:extLst>
          </p:cNvPr>
          <p:cNvGrpSpPr/>
          <p:nvPr/>
        </p:nvGrpSpPr>
        <p:grpSpPr>
          <a:xfrm>
            <a:off x="5854451" y="943841"/>
            <a:ext cx="1532160" cy="463680"/>
            <a:chOff x="5854451" y="943841"/>
            <a:chExt cx="153216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6CBBC78-16D2-BD4C-A168-E61AF996775B}"/>
                    </a:ext>
                  </a:extLst>
                </p14:cNvPr>
                <p14:cNvContentPartPr/>
                <p14:nvPr/>
              </p14:nvContentPartPr>
              <p14:xfrm>
                <a:off x="5854451" y="1003241"/>
                <a:ext cx="309240" cy="716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6CBBC78-16D2-BD4C-A168-E61AF99677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38971" y="988121"/>
                  <a:ext cx="339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D4D0348A-A3A3-094F-9258-AABF4FBA50D5}"/>
                    </a:ext>
                  </a:extLst>
                </p14:cNvPr>
                <p14:cNvContentPartPr/>
                <p14:nvPr/>
              </p14:nvContentPartPr>
              <p14:xfrm>
                <a:off x="5973251" y="1062641"/>
                <a:ext cx="36000" cy="3448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D4D0348A-A3A3-094F-9258-AABF4FBA50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57771" y="1047521"/>
                  <a:ext cx="666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EA844EF-B547-8A44-94B4-902A3A7B40EA}"/>
                    </a:ext>
                  </a:extLst>
                </p14:cNvPr>
                <p14:cNvContentPartPr/>
                <p14:nvPr/>
              </p14:nvContentPartPr>
              <p14:xfrm>
                <a:off x="6044531" y="1145801"/>
                <a:ext cx="190440" cy="214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EA844EF-B547-8A44-94B4-902A3A7B40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29051" y="1130681"/>
                  <a:ext cx="221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86B9697-E174-C744-ACA3-B2224F9B85D2}"/>
                    </a:ext>
                  </a:extLst>
                </p14:cNvPr>
                <p14:cNvContentPartPr/>
                <p14:nvPr/>
              </p14:nvContentPartPr>
              <p14:xfrm>
                <a:off x="6186731" y="1151921"/>
                <a:ext cx="321120" cy="16416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86B9697-E174-C744-ACA3-B2224F9B85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1611" y="1136441"/>
                  <a:ext cx="351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75053D0-2EAC-814E-A4AF-139693D7E6D3}"/>
                    </a:ext>
                  </a:extLst>
                </p14:cNvPr>
                <p14:cNvContentPartPr/>
                <p14:nvPr/>
              </p14:nvContentPartPr>
              <p14:xfrm>
                <a:off x="6364931" y="1038881"/>
                <a:ext cx="178560" cy="29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75053D0-2EAC-814E-A4AF-139693D7E6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49811" y="1023761"/>
                  <a:ext cx="209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43A3D3E5-D7B5-1E48-A397-12EFF92256C4}"/>
                    </a:ext>
                  </a:extLst>
                </p14:cNvPr>
                <p14:cNvContentPartPr/>
                <p14:nvPr/>
              </p14:nvContentPartPr>
              <p14:xfrm>
                <a:off x="6459971" y="1086401"/>
                <a:ext cx="261720" cy="2023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43A3D3E5-D7B5-1E48-A397-12EFF92256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44851" y="1071281"/>
                  <a:ext cx="291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1A49FD9-EA99-D140-B3DD-931F47CF4D00}"/>
                    </a:ext>
                  </a:extLst>
                </p14:cNvPr>
                <p14:cNvContentPartPr/>
                <p14:nvPr/>
              </p14:nvContentPartPr>
              <p14:xfrm>
                <a:off x="6756971" y="943841"/>
                <a:ext cx="71640" cy="241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1A49FD9-EA99-D140-B3DD-931F47CF4D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41491" y="928721"/>
                  <a:ext cx="102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76F2A0C-81A6-6745-920A-F3F19547AAAB}"/>
                    </a:ext>
                  </a:extLst>
                </p14:cNvPr>
                <p14:cNvContentPartPr/>
                <p14:nvPr/>
              </p14:nvContentPartPr>
              <p14:xfrm>
                <a:off x="6780731" y="1009361"/>
                <a:ext cx="24120" cy="2023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76F2A0C-81A6-6745-920A-F3F19547AA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65251" y="994241"/>
                  <a:ext cx="54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18AFC5D7-9FA4-1549-8F79-7562BB2E0C8B}"/>
                    </a:ext>
                  </a:extLst>
                </p14:cNvPr>
                <p14:cNvContentPartPr/>
                <p14:nvPr/>
              </p14:nvContentPartPr>
              <p14:xfrm>
                <a:off x="6887651" y="973721"/>
                <a:ext cx="498960" cy="41004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18AFC5D7-9FA4-1549-8F79-7562BB2E0C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72171" y="958601"/>
                  <a:ext cx="52956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B6A2CE1-5FFC-6F44-B491-91E3006F2B8F}"/>
              </a:ext>
            </a:extLst>
          </p:cNvPr>
          <p:cNvGrpSpPr/>
          <p:nvPr/>
        </p:nvGrpSpPr>
        <p:grpSpPr>
          <a:xfrm>
            <a:off x="7552571" y="759881"/>
            <a:ext cx="558720" cy="410040"/>
            <a:chOff x="7552571" y="759881"/>
            <a:chExt cx="558720" cy="4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7C85FF7-F35D-384F-B0B1-1C877B433D60}"/>
                    </a:ext>
                  </a:extLst>
                </p14:cNvPr>
                <p14:cNvContentPartPr/>
                <p14:nvPr/>
              </p14:nvContentPartPr>
              <p14:xfrm>
                <a:off x="7790171" y="759881"/>
                <a:ext cx="59760" cy="4100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7C85FF7-F35D-384F-B0B1-1C877B433D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74691" y="744761"/>
                  <a:ext cx="903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2F58C3C-3EB8-0B46-837C-7249F72BD67D}"/>
                    </a:ext>
                  </a:extLst>
                </p14:cNvPr>
                <p14:cNvContentPartPr/>
                <p14:nvPr/>
              </p14:nvContentPartPr>
              <p14:xfrm>
                <a:off x="7552571" y="795521"/>
                <a:ext cx="285480" cy="2142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2F58C3C-3EB8-0B46-837C-7249F72BD6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37451" y="780401"/>
                  <a:ext cx="315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ABAE042-F538-4C45-9DAC-BCDC6D30337A}"/>
                    </a:ext>
                  </a:extLst>
                </p14:cNvPr>
                <p14:cNvContentPartPr/>
                <p14:nvPr/>
              </p14:nvContentPartPr>
              <p14:xfrm>
                <a:off x="7837691" y="771761"/>
                <a:ext cx="273600" cy="1785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ABAE042-F538-4C45-9DAC-BCDC6D3033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22211" y="756641"/>
                  <a:ext cx="30384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78CB682-C017-2A40-9A7A-E6A3263AE2C1}"/>
              </a:ext>
            </a:extLst>
          </p:cNvPr>
          <p:cNvGrpSpPr/>
          <p:nvPr/>
        </p:nvGrpSpPr>
        <p:grpSpPr>
          <a:xfrm>
            <a:off x="8728331" y="647201"/>
            <a:ext cx="1366200" cy="487440"/>
            <a:chOff x="8728331" y="647201"/>
            <a:chExt cx="136620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52C2266-E872-584A-874C-20CC5B804C9E}"/>
                    </a:ext>
                  </a:extLst>
                </p14:cNvPr>
                <p14:cNvContentPartPr/>
                <p14:nvPr/>
              </p14:nvContentPartPr>
              <p14:xfrm>
                <a:off x="8728331" y="700481"/>
                <a:ext cx="404280" cy="71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52C2266-E872-584A-874C-20CC5B804C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2851" y="685361"/>
                  <a:ext cx="434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F6B5149-933F-1740-9C6C-06337689DDB8}"/>
                    </a:ext>
                  </a:extLst>
                </p14:cNvPr>
                <p14:cNvContentPartPr/>
                <p14:nvPr/>
              </p14:nvContentPartPr>
              <p14:xfrm>
                <a:off x="8870531" y="742241"/>
                <a:ext cx="24480" cy="3924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F6B5149-933F-1740-9C6C-06337689DD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55051" y="726761"/>
                  <a:ext cx="550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314838D-DFA2-ED48-B85E-53A570171144}"/>
                    </a:ext>
                  </a:extLst>
                </p14:cNvPr>
                <p14:cNvContentPartPr/>
                <p14:nvPr/>
              </p14:nvContentPartPr>
              <p14:xfrm>
                <a:off x="8918051" y="911081"/>
                <a:ext cx="214200" cy="1818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314838D-DFA2-ED48-B85E-53A5701711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02931" y="895601"/>
                  <a:ext cx="244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08D66843-2A40-8443-9EC8-7445EBDF6962}"/>
                    </a:ext>
                  </a:extLst>
                </p14:cNvPr>
                <p14:cNvContentPartPr/>
                <p14:nvPr/>
              </p14:nvContentPartPr>
              <p14:xfrm>
                <a:off x="9167531" y="884801"/>
                <a:ext cx="107280" cy="1724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08D66843-2A40-8443-9EC8-7445EBDF69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52411" y="869321"/>
                  <a:ext cx="137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AFCF9F0-4244-9044-A40E-E1A05DC79EF7}"/>
                    </a:ext>
                  </a:extLst>
                </p14:cNvPr>
                <p14:cNvContentPartPr/>
                <p14:nvPr/>
              </p14:nvContentPartPr>
              <p14:xfrm>
                <a:off x="9250691" y="854921"/>
                <a:ext cx="261720" cy="655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AFCF9F0-4244-9044-A40E-E1A05DC79E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35571" y="839801"/>
                  <a:ext cx="291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7C9E3CB-B618-B349-8CBF-4EA35512C016}"/>
                    </a:ext>
                  </a:extLst>
                </p14:cNvPr>
                <p14:cNvContentPartPr/>
                <p14:nvPr/>
              </p14:nvContentPartPr>
              <p14:xfrm>
                <a:off x="9339251" y="742241"/>
                <a:ext cx="208800" cy="2617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7C9E3CB-B618-B349-8CBF-4EA35512C0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23771" y="726761"/>
                  <a:ext cx="239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02121B5-2BA5-304F-B57C-B6399626D066}"/>
                    </a:ext>
                  </a:extLst>
                </p14:cNvPr>
                <p14:cNvContentPartPr/>
                <p14:nvPr/>
              </p14:nvContentPartPr>
              <p14:xfrm>
                <a:off x="9879971" y="647201"/>
                <a:ext cx="24120" cy="4100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02121B5-2BA5-304F-B57C-B6399626D0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64851" y="631721"/>
                  <a:ext cx="547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89A2FE0-9D6C-E54F-8799-7EF4D1E1B1A1}"/>
                    </a:ext>
                  </a:extLst>
                </p14:cNvPr>
                <p14:cNvContentPartPr/>
                <p14:nvPr/>
              </p14:nvContentPartPr>
              <p14:xfrm>
                <a:off x="9714011" y="955721"/>
                <a:ext cx="380520" cy="1368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89A2FE0-9D6C-E54F-8799-7EF4D1E1B1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98531" y="940601"/>
                  <a:ext cx="4107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BED4ABB-EB3A-1740-A879-9BACC392FBEA}"/>
              </a:ext>
            </a:extLst>
          </p:cNvPr>
          <p:cNvGrpSpPr/>
          <p:nvPr/>
        </p:nvGrpSpPr>
        <p:grpSpPr>
          <a:xfrm>
            <a:off x="5973251" y="1573481"/>
            <a:ext cx="1604880" cy="451440"/>
            <a:chOff x="5973251" y="1573481"/>
            <a:chExt cx="160488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8DE745A-C059-DC4C-A735-078D472BB081}"/>
                    </a:ext>
                  </a:extLst>
                </p14:cNvPr>
                <p14:cNvContentPartPr/>
                <p14:nvPr/>
              </p14:nvContentPartPr>
              <p14:xfrm>
                <a:off x="6068291" y="1626761"/>
                <a:ext cx="154800" cy="1224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8DE745A-C059-DC4C-A735-078D472BB0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52811" y="1611641"/>
                  <a:ext cx="185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7B981CB-8F4C-A146-BCA4-0D643989B56B}"/>
                    </a:ext>
                  </a:extLst>
                </p14:cNvPr>
                <p14:cNvContentPartPr/>
                <p14:nvPr/>
              </p14:nvContentPartPr>
              <p14:xfrm>
                <a:off x="6127331" y="1656641"/>
                <a:ext cx="95400" cy="1015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7B981CB-8F4C-A146-BCA4-0D643989B5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12211" y="1641161"/>
                  <a:ext cx="126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493149EE-AC93-C245-BCC0-243B6F72F331}"/>
                    </a:ext>
                  </a:extLst>
                </p14:cNvPr>
                <p14:cNvContentPartPr/>
                <p14:nvPr/>
              </p14:nvContentPartPr>
              <p14:xfrm>
                <a:off x="5973251" y="1763561"/>
                <a:ext cx="333000" cy="8964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493149EE-AC93-C245-BCC0-243B6F72F3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57771" y="1748081"/>
                  <a:ext cx="363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376143E-C82F-784B-8CD6-1805E61CFAE9}"/>
                    </a:ext>
                  </a:extLst>
                </p14:cNvPr>
                <p14:cNvContentPartPr/>
                <p14:nvPr/>
              </p14:nvContentPartPr>
              <p14:xfrm>
                <a:off x="6222371" y="1781201"/>
                <a:ext cx="36000" cy="1130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376143E-C82F-784B-8CD6-1805E61CFAE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07251" y="1766081"/>
                  <a:ext cx="66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471B6F8-DDB2-0F4B-A40F-59EDA0EA98CF}"/>
                    </a:ext>
                  </a:extLst>
                </p14:cNvPr>
                <p14:cNvContentPartPr/>
                <p14:nvPr/>
              </p14:nvContentPartPr>
              <p14:xfrm>
                <a:off x="6068291" y="1888121"/>
                <a:ext cx="214200" cy="630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471B6F8-DDB2-0F4B-A40F-59EDA0EA98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52811" y="1873001"/>
                  <a:ext cx="244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86C4230-ECC4-EC49-B801-7B06B5D79925}"/>
                    </a:ext>
                  </a:extLst>
                </p14:cNvPr>
                <p14:cNvContentPartPr/>
                <p14:nvPr/>
              </p14:nvContentPartPr>
              <p14:xfrm>
                <a:off x="6305531" y="1686161"/>
                <a:ext cx="119160" cy="1638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86C4230-ECC4-EC49-B801-7B06B5D799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90411" y="1671041"/>
                  <a:ext cx="149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404013A4-DE09-8944-9DFF-5D782D0B7142}"/>
                    </a:ext>
                  </a:extLst>
                </p14:cNvPr>
                <p14:cNvContentPartPr/>
                <p14:nvPr/>
              </p14:nvContentPartPr>
              <p14:xfrm>
                <a:off x="6400571" y="1704161"/>
                <a:ext cx="83520" cy="1836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404013A4-DE09-8944-9DFF-5D782D0B71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5451" y="1688681"/>
                  <a:ext cx="114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DE29CAB-AFAC-E046-860F-DE64BE39185F}"/>
                    </a:ext>
                  </a:extLst>
                </p14:cNvPr>
                <p14:cNvContentPartPr/>
                <p14:nvPr/>
              </p14:nvContentPartPr>
              <p14:xfrm>
                <a:off x="6412451" y="1733681"/>
                <a:ext cx="95400" cy="2988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DE29CAB-AFAC-E046-860F-DE64BE39185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97331" y="1718561"/>
                  <a:ext cx="12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879BA88-B8FE-0C47-AEAE-419A2C06D288}"/>
                    </a:ext>
                  </a:extLst>
                </p14:cNvPr>
                <p14:cNvContentPartPr/>
                <p14:nvPr/>
              </p14:nvContentPartPr>
              <p14:xfrm>
                <a:off x="6519371" y="1653401"/>
                <a:ext cx="12240" cy="2768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879BA88-B8FE-0C47-AEAE-419A2C06D2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04251" y="1637921"/>
                  <a:ext cx="42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23DACD5-7825-284F-B22B-B53111B039A2}"/>
                    </a:ext>
                  </a:extLst>
                </p14:cNvPr>
                <p14:cNvContentPartPr/>
                <p14:nvPr/>
              </p14:nvContentPartPr>
              <p14:xfrm>
                <a:off x="6370331" y="1864361"/>
                <a:ext cx="256320" cy="835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23DACD5-7825-284F-B22B-B53111B039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54851" y="1849241"/>
                  <a:ext cx="286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E53D307-3DF4-F844-BD77-FBBDFA85050A}"/>
                    </a:ext>
                  </a:extLst>
                </p14:cNvPr>
                <p14:cNvContentPartPr/>
                <p14:nvPr/>
              </p14:nvContentPartPr>
              <p14:xfrm>
                <a:off x="6661931" y="1656641"/>
                <a:ext cx="131040" cy="1818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E53D307-3DF4-F844-BD77-FBBDFA8505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46451" y="1641161"/>
                  <a:ext cx="161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58DFA65-6D42-E840-8546-7024EFA1DCE1}"/>
                    </a:ext>
                  </a:extLst>
                </p14:cNvPr>
                <p14:cNvContentPartPr/>
                <p14:nvPr/>
              </p14:nvContentPartPr>
              <p14:xfrm>
                <a:off x="6709451" y="1757441"/>
                <a:ext cx="142920" cy="630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58DFA65-6D42-E840-8546-7024EFA1DC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93971" y="1742321"/>
                  <a:ext cx="173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ECC4D38-7E98-F149-A4E8-87C5AB43FE0C}"/>
                    </a:ext>
                  </a:extLst>
                </p14:cNvPr>
                <p14:cNvContentPartPr/>
                <p14:nvPr/>
              </p14:nvContentPartPr>
              <p14:xfrm>
                <a:off x="6875771" y="1656641"/>
                <a:ext cx="83520" cy="3506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ECC4D38-7E98-F149-A4E8-87C5AB43FE0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60291" y="1641161"/>
                  <a:ext cx="1141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73E68C3-F80B-9647-A450-79F0340B2FA0}"/>
                    </a:ext>
                  </a:extLst>
                </p14:cNvPr>
                <p14:cNvContentPartPr/>
                <p14:nvPr/>
              </p14:nvContentPartPr>
              <p14:xfrm>
                <a:off x="6994211" y="1647281"/>
                <a:ext cx="131040" cy="1285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73E68C3-F80B-9647-A450-79F0340B2F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79091" y="1632161"/>
                  <a:ext cx="161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1E7592A-9847-B040-A7E9-40340D6885BE}"/>
                    </a:ext>
                  </a:extLst>
                </p14:cNvPr>
                <p14:cNvContentPartPr/>
                <p14:nvPr/>
              </p14:nvContentPartPr>
              <p14:xfrm>
                <a:off x="7196171" y="1614881"/>
                <a:ext cx="47880" cy="4100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1E7592A-9847-B040-A7E9-40340D6885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81051" y="1599761"/>
                  <a:ext cx="784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7905B82-B121-EA48-91C1-7F9B49C0E777}"/>
                    </a:ext>
                  </a:extLst>
                </p14:cNvPr>
                <p14:cNvContentPartPr/>
                <p14:nvPr/>
              </p14:nvContentPartPr>
              <p14:xfrm>
                <a:off x="7326851" y="1573481"/>
                <a:ext cx="166680" cy="2498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7905B82-B121-EA48-91C1-7F9B49C0E7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11731" y="1558001"/>
                  <a:ext cx="1972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0BA70B0-D5A0-D946-BF38-28C5074D193F}"/>
                    </a:ext>
                  </a:extLst>
                </p14:cNvPr>
                <p14:cNvContentPartPr/>
                <p14:nvPr/>
              </p14:nvContentPartPr>
              <p14:xfrm>
                <a:off x="7433771" y="1644761"/>
                <a:ext cx="144360" cy="24984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0BA70B0-D5A0-D946-BF38-28C5074D19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18651" y="1629281"/>
                  <a:ext cx="1749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A8C0277-7E76-544A-9938-3B54011DCE71}"/>
              </a:ext>
            </a:extLst>
          </p:cNvPr>
          <p:cNvGrpSpPr/>
          <p:nvPr/>
        </p:nvGrpSpPr>
        <p:grpSpPr>
          <a:xfrm>
            <a:off x="7885211" y="1484201"/>
            <a:ext cx="356400" cy="463320"/>
            <a:chOff x="7885211" y="1484201"/>
            <a:chExt cx="35640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5B25161-8BE5-B14F-AB78-F726D0588C2A}"/>
                    </a:ext>
                  </a:extLst>
                </p14:cNvPr>
                <p14:cNvContentPartPr/>
                <p14:nvPr/>
              </p14:nvContentPartPr>
              <p14:xfrm>
                <a:off x="8063051" y="1484201"/>
                <a:ext cx="360" cy="4633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5B25161-8BE5-B14F-AB78-F726D0588C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47931" y="1469081"/>
                  <a:ext cx="309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62F3B98-7883-AD44-BDCE-6065838996DE}"/>
                    </a:ext>
                  </a:extLst>
                </p14:cNvPr>
                <p14:cNvContentPartPr/>
                <p14:nvPr/>
              </p14:nvContentPartPr>
              <p14:xfrm>
                <a:off x="7885211" y="1561601"/>
                <a:ext cx="190440" cy="1191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62F3B98-7883-AD44-BDCE-6065838996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69731" y="1546121"/>
                  <a:ext cx="221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9876F7B0-105B-5042-9081-15B22BD342E4}"/>
                    </a:ext>
                  </a:extLst>
                </p14:cNvPr>
                <p14:cNvContentPartPr/>
                <p14:nvPr/>
              </p14:nvContentPartPr>
              <p14:xfrm>
                <a:off x="8051171" y="1555481"/>
                <a:ext cx="190440" cy="1310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9876F7B0-105B-5042-9081-15B22BD342E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36051" y="1540361"/>
                  <a:ext cx="22104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8B5194CB-7D31-B94B-AD1C-2B0654D93EC4}"/>
                  </a:ext>
                </a:extLst>
              </p14:cNvPr>
              <p14:cNvContentPartPr/>
              <p14:nvPr/>
            </p14:nvContentPartPr>
            <p14:xfrm>
              <a:off x="3491051" y="4993121"/>
              <a:ext cx="12240" cy="14292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8B5194CB-7D31-B94B-AD1C-2B0654D93EC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75931" y="4978001"/>
                <a:ext cx="4284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그룹 96">
            <a:extLst>
              <a:ext uri="{FF2B5EF4-FFF2-40B4-BE49-F238E27FC236}">
                <a16:creationId xmlns:a16="http://schemas.microsoft.com/office/drawing/2014/main" id="{12EE8CE6-1020-694C-8BD0-33DDB08D4D74}"/>
              </a:ext>
            </a:extLst>
          </p:cNvPr>
          <p:cNvGrpSpPr/>
          <p:nvPr/>
        </p:nvGrpSpPr>
        <p:grpSpPr>
          <a:xfrm>
            <a:off x="3158771" y="4939841"/>
            <a:ext cx="1544040" cy="451800"/>
            <a:chOff x="3158771" y="4939841"/>
            <a:chExt cx="154404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0C0E139-6C05-164F-A38F-B3288F3759B8}"/>
                    </a:ext>
                  </a:extLst>
                </p14:cNvPr>
                <p14:cNvContentPartPr/>
                <p14:nvPr/>
              </p14:nvContentPartPr>
              <p14:xfrm>
                <a:off x="3158771" y="4939841"/>
                <a:ext cx="273600" cy="2912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0C0E139-6C05-164F-A38F-B3288F3759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43291" y="4924361"/>
                  <a:ext cx="3038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0A35219F-64DB-2F4A-B6DD-0BC13E416C88}"/>
                    </a:ext>
                  </a:extLst>
                </p14:cNvPr>
                <p14:cNvContentPartPr/>
                <p14:nvPr/>
              </p14:nvContentPartPr>
              <p14:xfrm>
                <a:off x="3301331" y="5111921"/>
                <a:ext cx="154800" cy="1904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0A35219F-64DB-2F4A-B6DD-0BC13E416C8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85851" y="5096801"/>
                  <a:ext cx="185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92C45DC-F815-9D43-832D-44ACD2A715B0}"/>
                    </a:ext>
                  </a:extLst>
                </p14:cNvPr>
                <p14:cNvContentPartPr/>
                <p14:nvPr/>
              </p14:nvContentPartPr>
              <p14:xfrm>
                <a:off x="3479171" y="4987361"/>
                <a:ext cx="12240" cy="40428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92C45DC-F815-9D43-832D-44ACD2A715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4051" y="4971881"/>
                  <a:ext cx="428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1CFDD13-A737-3F4E-AF0B-3B1316E15E72}"/>
                    </a:ext>
                  </a:extLst>
                </p14:cNvPr>
                <p14:cNvContentPartPr/>
                <p14:nvPr/>
              </p14:nvContentPartPr>
              <p14:xfrm>
                <a:off x="3502931" y="5094281"/>
                <a:ext cx="190440" cy="302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1CFDD13-A737-3F4E-AF0B-3B1316E15E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87811" y="5078801"/>
                  <a:ext cx="221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B44F9CDF-8DD3-E84A-97BF-CB9FBB36B002}"/>
                    </a:ext>
                  </a:extLst>
                </p14:cNvPr>
                <p14:cNvContentPartPr/>
                <p14:nvPr/>
              </p14:nvContentPartPr>
              <p14:xfrm>
                <a:off x="3669251" y="4957481"/>
                <a:ext cx="142920" cy="29124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B44F9CDF-8DD3-E84A-97BF-CB9FBB36B00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54131" y="4942361"/>
                  <a:ext cx="173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5C98712-EB2B-BA48-8026-C4C8BC090E16}"/>
                    </a:ext>
                  </a:extLst>
                </p14:cNvPr>
                <p14:cNvContentPartPr/>
                <p14:nvPr/>
              </p14:nvContentPartPr>
              <p14:xfrm>
                <a:off x="3776171" y="5070521"/>
                <a:ext cx="131040" cy="540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5C98712-EB2B-BA48-8026-C4C8BC090E1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61051" y="5055041"/>
                  <a:ext cx="161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CF3D3BE0-2811-CF4A-A36F-449FECA28AF0}"/>
                    </a:ext>
                  </a:extLst>
                </p14:cNvPr>
                <p14:cNvContentPartPr/>
                <p14:nvPr/>
              </p14:nvContentPartPr>
              <p14:xfrm>
                <a:off x="3788051" y="5111921"/>
                <a:ext cx="36000" cy="1785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CF3D3BE0-2811-CF4A-A36F-449FECA28A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72931" y="5096801"/>
                  <a:ext cx="66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DD84BE8-EA62-C84A-8420-57585B9DDF68}"/>
                    </a:ext>
                  </a:extLst>
                </p14:cNvPr>
                <p14:cNvContentPartPr/>
                <p14:nvPr/>
              </p14:nvContentPartPr>
              <p14:xfrm>
                <a:off x="3681131" y="5278241"/>
                <a:ext cx="202320" cy="298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DD84BE8-EA62-C84A-8420-57585B9DDF6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66011" y="5263121"/>
                  <a:ext cx="232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C1B68B72-2D4D-D046-90D6-B06B3BB2177F}"/>
                    </a:ext>
                  </a:extLst>
                </p14:cNvPr>
                <p14:cNvContentPartPr/>
                <p14:nvPr/>
              </p14:nvContentPartPr>
              <p14:xfrm>
                <a:off x="3942491" y="4969361"/>
                <a:ext cx="119160" cy="22608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C1B68B72-2D4D-D046-90D6-B06B3BB217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27011" y="4954241"/>
                  <a:ext cx="149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40A68A2B-B67D-4D4C-B446-2F958E9D546F}"/>
                    </a:ext>
                  </a:extLst>
                </p14:cNvPr>
                <p14:cNvContentPartPr/>
                <p14:nvPr/>
              </p14:nvContentPartPr>
              <p14:xfrm>
                <a:off x="4037531" y="4981241"/>
                <a:ext cx="178560" cy="23184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40A68A2B-B67D-4D4C-B446-2F958E9D54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22051" y="4966121"/>
                  <a:ext cx="209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AE9122E8-6B2F-F744-90CD-E4A60A931980}"/>
                    </a:ext>
                  </a:extLst>
                </p14:cNvPr>
                <p14:cNvContentPartPr/>
                <p14:nvPr/>
              </p14:nvContentPartPr>
              <p14:xfrm>
                <a:off x="3966251" y="5147561"/>
                <a:ext cx="261720" cy="1904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AE9122E8-6B2F-F744-90CD-E4A60A9319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50771" y="5132441"/>
                  <a:ext cx="291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C0B5643-5B41-424D-8D73-5F4FD3161F08}"/>
                    </a:ext>
                  </a:extLst>
                </p14:cNvPr>
                <p14:cNvContentPartPr/>
                <p14:nvPr/>
              </p14:nvContentPartPr>
              <p14:xfrm>
                <a:off x="4334171" y="4954241"/>
                <a:ext cx="107280" cy="392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C0B5643-5B41-424D-8D73-5F4FD3161F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319051" y="4939121"/>
                  <a:ext cx="137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8C3D4869-3DC3-6144-B602-8A7A152D0052}"/>
                    </a:ext>
                  </a:extLst>
                </p14:cNvPr>
                <p14:cNvContentPartPr/>
                <p14:nvPr/>
              </p14:nvContentPartPr>
              <p14:xfrm>
                <a:off x="4322291" y="5028761"/>
                <a:ext cx="125640" cy="1756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8C3D4869-3DC3-6144-B602-8A7A152D00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07171" y="5013641"/>
                  <a:ext cx="156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826DF599-7354-714C-A80D-DD8E551A537C}"/>
                    </a:ext>
                  </a:extLst>
                </p14:cNvPr>
                <p14:cNvContentPartPr/>
                <p14:nvPr/>
              </p14:nvContentPartPr>
              <p14:xfrm>
                <a:off x="4536131" y="4957481"/>
                <a:ext cx="148320" cy="1130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826DF599-7354-714C-A80D-DD8E551A53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21011" y="4942361"/>
                  <a:ext cx="178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DFDE0B65-D63F-A447-9960-A908D3E30D7F}"/>
                    </a:ext>
                  </a:extLst>
                </p14:cNvPr>
                <p14:cNvContentPartPr/>
                <p14:nvPr/>
              </p14:nvContentPartPr>
              <p14:xfrm>
                <a:off x="4464851" y="5123801"/>
                <a:ext cx="166680" cy="17244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DFDE0B65-D63F-A447-9960-A908D3E30D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49731" y="5108681"/>
                  <a:ext cx="197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07C3B8DF-85F7-D744-8FD6-2CF56A8FF8D1}"/>
                    </a:ext>
                  </a:extLst>
                </p14:cNvPr>
                <p14:cNvContentPartPr/>
                <p14:nvPr/>
              </p14:nvContentPartPr>
              <p14:xfrm>
                <a:off x="4452971" y="5201201"/>
                <a:ext cx="249840" cy="478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07C3B8DF-85F7-D744-8FD6-2CF56A8FF8D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37851" y="5185721"/>
                  <a:ext cx="28008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3C1978E-E408-804D-A27B-5B6A7AC9DC8D}"/>
              </a:ext>
            </a:extLst>
          </p:cNvPr>
          <p:cNvGrpSpPr/>
          <p:nvPr/>
        </p:nvGrpSpPr>
        <p:grpSpPr>
          <a:xfrm>
            <a:off x="5130131" y="4951721"/>
            <a:ext cx="131040" cy="226080"/>
            <a:chOff x="5130131" y="4951721"/>
            <a:chExt cx="13104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543237A1-EA11-9E46-BA3A-48AD7C76F4D1}"/>
                    </a:ext>
                  </a:extLst>
                </p14:cNvPr>
                <p14:cNvContentPartPr/>
                <p14:nvPr/>
              </p14:nvContentPartPr>
              <p14:xfrm>
                <a:off x="5142011" y="4951721"/>
                <a:ext cx="71640" cy="360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543237A1-EA11-9E46-BA3A-48AD7C76F4D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26531" y="4936241"/>
                  <a:ext cx="102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36F97A6B-4384-F646-8417-28ECFB1F91F4}"/>
                    </a:ext>
                  </a:extLst>
                </p14:cNvPr>
                <p14:cNvContentPartPr/>
                <p14:nvPr/>
              </p14:nvContentPartPr>
              <p14:xfrm>
                <a:off x="5130131" y="5118041"/>
                <a:ext cx="131040" cy="597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36F97A6B-4384-F646-8417-28ECFB1F91F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14651" y="5102561"/>
                  <a:ext cx="1616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A4FFAB4-E60C-9E44-9749-81628F057FA2}"/>
              </a:ext>
            </a:extLst>
          </p:cNvPr>
          <p:cNvGrpSpPr/>
          <p:nvPr/>
        </p:nvGrpSpPr>
        <p:grpSpPr>
          <a:xfrm>
            <a:off x="5545571" y="4770281"/>
            <a:ext cx="915120" cy="514440"/>
            <a:chOff x="5545571" y="4770281"/>
            <a:chExt cx="9151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20AF77A5-12BA-314C-A27A-5A971D71EB14}"/>
                    </a:ext>
                  </a:extLst>
                </p14:cNvPr>
                <p14:cNvContentPartPr/>
                <p14:nvPr/>
              </p14:nvContentPartPr>
              <p14:xfrm>
                <a:off x="5545571" y="4862441"/>
                <a:ext cx="24120" cy="3506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20AF77A5-12BA-314C-A27A-5A971D71EB1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30451" y="4847321"/>
                  <a:ext cx="547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DCFEAC46-53A6-704D-BAA8-DB9B5268A240}"/>
                    </a:ext>
                  </a:extLst>
                </p14:cNvPr>
                <p14:cNvContentPartPr/>
                <p14:nvPr/>
              </p14:nvContentPartPr>
              <p14:xfrm>
                <a:off x="5557451" y="4882961"/>
                <a:ext cx="226080" cy="3006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DCFEAC46-53A6-704D-BAA8-DB9B5268A2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42331" y="4867841"/>
                  <a:ext cx="2563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B3BA9AAE-C690-D242-8421-0171DA9982B0}"/>
                    </a:ext>
                  </a:extLst>
                </p14:cNvPr>
                <p14:cNvContentPartPr/>
                <p14:nvPr/>
              </p14:nvContentPartPr>
              <p14:xfrm>
                <a:off x="5811971" y="5037401"/>
                <a:ext cx="137520" cy="1224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B3BA9AAE-C690-D242-8421-0171DA9982B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96851" y="5022281"/>
                  <a:ext cx="168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AF313356-0DD7-3143-BB38-857092549139}"/>
                    </a:ext>
                  </a:extLst>
                </p14:cNvPr>
                <p14:cNvContentPartPr/>
                <p14:nvPr/>
              </p14:nvContentPartPr>
              <p14:xfrm>
                <a:off x="5997011" y="4823561"/>
                <a:ext cx="155160" cy="3513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AF313356-0DD7-3143-BB38-85709254913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81531" y="4808441"/>
                  <a:ext cx="1857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CA0AB14A-A13D-C247-8745-56F2D8EFC1DC}"/>
                    </a:ext>
                  </a:extLst>
                </p14:cNvPr>
                <p14:cNvContentPartPr/>
                <p14:nvPr/>
              </p14:nvContentPartPr>
              <p14:xfrm>
                <a:off x="6186731" y="4999241"/>
                <a:ext cx="261720" cy="17244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CA0AB14A-A13D-C247-8745-56F2D8EFC1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71611" y="4983761"/>
                  <a:ext cx="291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0CAC82A-39A7-4D4B-A5D5-3F809C05B2E8}"/>
                    </a:ext>
                  </a:extLst>
                </p14:cNvPr>
                <p14:cNvContentPartPr/>
                <p14:nvPr/>
              </p14:nvContentPartPr>
              <p14:xfrm>
                <a:off x="6448091" y="4770281"/>
                <a:ext cx="12600" cy="5144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0CAC82A-39A7-4D4B-A5D5-3F809C05B2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32971" y="4754801"/>
                  <a:ext cx="4320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4121A4D-82B5-4545-A366-6D6D8E2C76F6}"/>
              </a:ext>
            </a:extLst>
          </p:cNvPr>
          <p:cNvGrpSpPr/>
          <p:nvPr/>
        </p:nvGrpSpPr>
        <p:grpSpPr>
          <a:xfrm>
            <a:off x="6685691" y="4814921"/>
            <a:ext cx="261720" cy="404280"/>
            <a:chOff x="6685691" y="4814921"/>
            <a:chExt cx="26172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4CC15588-882B-124D-92C9-9E9CB81883D3}"/>
                    </a:ext>
                  </a:extLst>
                </p14:cNvPr>
                <p14:cNvContentPartPr/>
                <p14:nvPr/>
              </p14:nvContentPartPr>
              <p14:xfrm>
                <a:off x="6685691" y="4886201"/>
                <a:ext cx="154800" cy="1368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4CC15588-882B-124D-92C9-9E9CB81883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70211" y="4871081"/>
                  <a:ext cx="185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B729D58-6E9F-5A41-B952-49BE04A99296}"/>
                    </a:ext>
                  </a:extLst>
                </p14:cNvPr>
                <p14:cNvContentPartPr/>
                <p14:nvPr/>
              </p14:nvContentPartPr>
              <p14:xfrm>
                <a:off x="6923291" y="4814921"/>
                <a:ext cx="24120" cy="40428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B729D58-6E9F-5A41-B952-49BE04A992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07811" y="4799801"/>
                  <a:ext cx="5472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34EE13C-DDCC-D243-A591-6681D0378331}"/>
              </a:ext>
            </a:extLst>
          </p:cNvPr>
          <p:cNvGrpSpPr/>
          <p:nvPr/>
        </p:nvGrpSpPr>
        <p:grpSpPr>
          <a:xfrm>
            <a:off x="7284731" y="4761641"/>
            <a:ext cx="529560" cy="451800"/>
            <a:chOff x="7284731" y="4761641"/>
            <a:chExt cx="52956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9C4ED707-E468-4B48-8C50-A67630C5101C}"/>
                    </a:ext>
                  </a:extLst>
                </p14:cNvPr>
                <p14:cNvContentPartPr/>
                <p14:nvPr/>
              </p14:nvContentPartPr>
              <p14:xfrm>
                <a:off x="7284731" y="4821041"/>
                <a:ext cx="137520" cy="2318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9C4ED707-E468-4B48-8C50-A67630C510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69251" y="4805921"/>
                  <a:ext cx="168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DA5DAE43-57FC-3A49-9326-1B7A5A806E58}"/>
                    </a:ext>
                  </a:extLst>
                </p14:cNvPr>
                <p14:cNvContentPartPr/>
                <p14:nvPr/>
              </p14:nvContentPartPr>
              <p14:xfrm>
                <a:off x="7350611" y="4850561"/>
                <a:ext cx="190440" cy="30312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DA5DAE43-57FC-3A49-9326-1B7A5A806E5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35491" y="4835441"/>
                  <a:ext cx="2210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0B3CFCBF-0758-6742-80D5-1BEE48662488}"/>
                    </a:ext>
                  </a:extLst>
                </p14:cNvPr>
                <p14:cNvContentPartPr/>
                <p14:nvPr/>
              </p14:nvContentPartPr>
              <p14:xfrm>
                <a:off x="7659491" y="4761641"/>
                <a:ext cx="24120" cy="1962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0B3CFCBF-0758-6742-80D5-1BEE4866248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44011" y="4746521"/>
                  <a:ext cx="54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B249FE81-7A36-A34C-8D05-CC15AE330D07}"/>
                    </a:ext>
                  </a:extLst>
                </p14:cNvPr>
                <p14:cNvContentPartPr/>
                <p14:nvPr/>
              </p14:nvContentPartPr>
              <p14:xfrm>
                <a:off x="7588211" y="4782161"/>
                <a:ext cx="226080" cy="4312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B249FE81-7A36-A34C-8D05-CC15AE330D0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2731" y="4766681"/>
                  <a:ext cx="25632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8E4FB6C-5FDE-7341-9D2B-7D05DA33A4F5}"/>
              </a:ext>
            </a:extLst>
          </p:cNvPr>
          <p:cNvGrpSpPr/>
          <p:nvPr/>
        </p:nvGrpSpPr>
        <p:grpSpPr>
          <a:xfrm>
            <a:off x="8074931" y="4690361"/>
            <a:ext cx="1698840" cy="413640"/>
            <a:chOff x="8074931" y="4690361"/>
            <a:chExt cx="169884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0A5A3C01-E281-7146-B5E7-1EE052CFEDA2}"/>
                    </a:ext>
                  </a:extLst>
                </p14:cNvPr>
                <p14:cNvContentPartPr/>
                <p14:nvPr/>
              </p14:nvContentPartPr>
              <p14:xfrm>
                <a:off x="8074931" y="4811681"/>
                <a:ext cx="190440" cy="1936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0A5A3C01-E281-7146-B5E7-1EE052CFEDA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59811" y="4796561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BE84D3EF-DE42-CF42-8D0A-C8F6452F4A8C}"/>
                    </a:ext>
                  </a:extLst>
                </p14:cNvPr>
                <p14:cNvContentPartPr/>
                <p14:nvPr/>
              </p14:nvContentPartPr>
              <p14:xfrm>
                <a:off x="8360051" y="4814921"/>
                <a:ext cx="142920" cy="1724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BE84D3EF-DE42-CF42-8D0A-C8F6452F4A8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44931" y="4799801"/>
                  <a:ext cx="173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66A98A8-E59E-2E45-8DE5-0B9955DFF262}"/>
                    </a:ext>
                  </a:extLst>
                </p14:cNvPr>
                <p14:cNvContentPartPr/>
                <p14:nvPr/>
              </p14:nvContentPartPr>
              <p14:xfrm>
                <a:off x="8229371" y="5023001"/>
                <a:ext cx="249840" cy="8100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66A98A8-E59E-2E45-8DE5-0B9955DFF26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14251" y="5007521"/>
                  <a:ext cx="280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690C9105-010F-0443-9270-E41CD12AE7C4}"/>
                    </a:ext>
                  </a:extLst>
                </p14:cNvPr>
                <p14:cNvContentPartPr/>
                <p14:nvPr/>
              </p14:nvContentPartPr>
              <p14:xfrm>
                <a:off x="8550131" y="4746521"/>
                <a:ext cx="344880" cy="1994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690C9105-010F-0443-9270-E41CD12AE7C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34651" y="4731041"/>
                  <a:ext cx="375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48708DBE-93D6-9947-9EAA-2DF42258E31F}"/>
                    </a:ext>
                  </a:extLst>
                </p14:cNvPr>
                <p14:cNvContentPartPr/>
                <p14:nvPr/>
              </p14:nvContentPartPr>
              <p14:xfrm>
                <a:off x="8609531" y="5011121"/>
                <a:ext cx="237960" cy="7776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48708DBE-93D6-9947-9EAA-2DF42258E31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4051" y="4995641"/>
                  <a:ext cx="268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D9E15CB-6587-9944-B1A1-2D5C664C4E1B}"/>
                    </a:ext>
                  </a:extLst>
                </p14:cNvPr>
                <p14:cNvContentPartPr/>
                <p14:nvPr/>
              </p14:nvContentPartPr>
              <p14:xfrm>
                <a:off x="8846771" y="4708361"/>
                <a:ext cx="178560" cy="180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D9E15CB-6587-9944-B1A1-2D5C664C4E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31651" y="4692881"/>
                  <a:ext cx="209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8DF1F60F-2F4B-AD43-897E-53F91F2A2BBC}"/>
                    </a:ext>
                  </a:extLst>
                </p14:cNvPr>
                <p14:cNvContentPartPr/>
                <p14:nvPr/>
              </p14:nvContentPartPr>
              <p14:xfrm>
                <a:off x="8894291" y="4761641"/>
                <a:ext cx="131040" cy="1515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8DF1F60F-2F4B-AD43-897E-53F91F2A2B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79171" y="4746521"/>
                  <a:ext cx="161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F8F4CC34-83A7-9B4E-80AE-AC688CFA6A97}"/>
                    </a:ext>
                  </a:extLst>
                </p14:cNvPr>
                <p14:cNvContentPartPr/>
                <p14:nvPr/>
              </p14:nvContentPartPr>
              <p14:xfrm>
                <a:off x="9143771" y="4690361"/>
                <a:ext cx="113760" cy="14292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F8F4CC34-83A7-9B4E-80AE-AC688CFA6A9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128651" y="4675241"/>
                  <a:ext cx="144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F3EBBB2C-1F58-4540-963F-70ACE3BFEC24}"/>
                    </a:ext>
                  </a:extLst>
                </p14:cNvPr>
                <p14:cNvContentPartPr/>
                <p14:nvPr/>
              </p14:nvContentPartPr>
              <p14:xfrm>
                <a:off x="8953691" y="4951721"/>
                <a:ext cx="392400" cy="9540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F3EBBB2C-1F58-4540-963F-70ACE3BFEC2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38571" y="4936241"/>
                  <a:ext cx="422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EC92A59E-EA24-A24F-9CC8-AA0845BCCBF4}"/>
                    </a:ext>
                  </a:extLst>
                </p14:cNvPr>
                <p14:cNvContentPartPr/>
                <p14:nvPr/>
              </p14:nvContentPartPr>
              <p14:xfrm>
                <a:off x="9321971" y="4702241"/>
                <a:ext cx="451800" cy="33876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EC92A59E-EA24-A24F-9CC8-AA0845BCCBF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06851" y="4687121"/>
                  <a:ext cx="48204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DAAB253-54C9-DD42-9A8F-4FBBAC024DD3}"/>
              </a:ext>
            </a:extLst>
          </p:cNvPr>
          <p:cNvGrpSpPr/>
          <p:nvPr/>
        </p:nvGrpSpPr>
        <p:grpSpPr>
          <a:xfrm>
            <a:off x="5343611" y="5628521"/>
            <a:ext cx="1567800" cy="487440"/>
            <a:chOff x="5343611" y="5628521"/>
            <a:chExt cx="156780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0DFEE8F8-8792-2645-ACCA-FC7BA51E46C0}"/>
                    </a:ext>
                  </a:extLst>
                </p14:cNvPr>
                <p14:cNvContentPartPr/>
                <p14:nvPr/>
              </p14:nvContentPartPr>
              <p14:xfrm>
                <a:off x="5367371" y="5646521"/>
                <a:ext cx="12240" cy="4694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0DFEE8F8-8792-2645-ACCA-FC7BA51E46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52251" y="5631041"/>
                  <a:ext cx="428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EB6E3B3B-7323-0047-B400-3FE6928C550D}"/>
                    </a:ext>
                  </a:extLst>
                </p14:cNvPr>
                <p14:cNvContentPartPr/>
                <p14:nvPr/>
              </p14:nvContentPartPr>
              <p14:xfrm>
                <a:off x="5343611" y="5658401"/>
                <a:ext cx="154800" cy="23796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EB6E3B3B-7323-0047-B400-3FE6928C55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28491" y="5642921"/>
                  <a:ext cx="185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0B3E6B0-7E13-8A42-AAA5-C32A6A353DAA}"/>
                    </a:ext>
                  </a:extLst>
                </p14:cNvPr>
                <p14:cNvContentPartPr/>
                <p14:nvPr/>
              </p14:nvContentPartPr>
              <p14:xfrm>
                <a:off x="5474291" y="5848121"/>
                <a:ext cx="404280" cy="1785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0B3E6B0-7E13-8A42-AAA5-C32A6A353DA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59171" y="5833001"/>
                  <a:ext cx="434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15E7443D-0347-F84F-A754-FA6F8F9FA14E}"/>
                    </a:ext>
                  </a:extLst>
                </p14:cNvPr>
                <p14:cNvContentPartPr/>
                <p14:nvPr/>
              </p14:nvContentPartPr>
              <p14:xfrm>
                <a:off x="5854451" y="5842361"/>
                <a:ext cx="416160" cy="1818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15E7443D-0347-F84F-A754-FA6F8F9FA14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838971" y="5827241"/>
                  <a:ext cx="446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F7535653-5178-CB41-87FB-410C7B0E4335}"/>
                    </a:ext>
                  </a:extLst>
                </p14:cNvPr>
                <p14:cNvContentPartPr/>
                <p14:nvPr/>
              </p14:nvContentPartPr>
              <p14:xfrm>
                <a:off x="6246131" y="5830481"/>
                <a:ext cx="261720" cy="360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F7535653-5178-CB41-87FB-410C7B0E43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31011" y="5815361"/>
                  <a:ext cx="2919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86158DA5-0DE2-1149-9883-00E4DE50F8E6}"/>
                    </a:ext>
                  </a:extLst>
                </p14:cNvPr>
                <p14:cNvContentPartPr/>
                <p14:nvPr/>
              </p14:nvContentPartPr>
              <p14:xfrm>
                <a:off x="6376811" y="5628521"/>
                <a:ext cx="36000" cy="40428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86158DA5-0DE2-1149-9883-00E4DE50F8E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61691" y="5613401"/>
                  <a:ext cx="666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B0E4188F-919D-1648-8C12-60324214E95C}"/>
                    </a:ext>
                  </a:extLst>
                </p14:cNvPr>
                <p14:cNvContentPartPr/>
                <p14:nvPr/>
              </p14:nvContentPartPr>
              <p14:xfrm>
                <a:off x="6412451" y="5777201"/>
                <a:ext cx="498960" cy="2174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B0E4188F-919D-1648-8C12-60324214E9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97331" y="5761721"/>
                  <a:ext cx="5295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597DDDE3-0F92-4E4E-86D0-08C5A5549460}"/>
              </a:ext>
            </a:extLst>
          </p:cNvPr>
          <p:cNvGrpSpPr/>
          <p:nvPr/>
        </p:nvGrpSpPr>
        <p:grpSpPr>
          <a:xfrm>
            <a:off x="7326851" y="5533481"/>
            <a:ext cx="4548600" cy="1087200"/>
            <a:chOff x="7326851" y="5533481"/>
            <a:chExt cx="4548600" cy="10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486A6129-FEBB-4C49-AFA7-4D427F1B4A91}"/>
                    </a:ext>
                  </a:extLst>
                </p14:cNvPr>
                <p14:cNvContentPartPr/>
                <p14:nvPr/>
              </p14:nvContentPartPr>
              <p14:xfrm>
                <a:off x="7362491" y="5587121"/>
                <a:ext cx="166680" cy="1310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486A6129-FEBB-4C49-AFA7-4D427F1B4A9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47371" y="5571641"/>
                  <a:ext cx="197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9F0110A-A453-4C4E-87A9-3C77485AB4EA}"/>
                    </a:ext>
                  </a:extLst>
                </p14:cNvPr>
                <p14:cNvContentPartPr/>
                <p14:nvPr/>
              </p14:nvContentPartPr>
              <p14:xfrm>
                <a:off x="7469411" y="5664161"/>
                <a:ext cx="119160" cy="1836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9F0110A-A453-4C4E-87A9-3C77485AB4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54291" y="5649041"/>
                  <a:ext cx="149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80767DDA-10A6-7143-BA1E-E8C8F6FE2764}"/>
                    </a:ext>
                  </a:extLst>
                </p14:cNvPr>
                <p14:cNvContentPartPr/>
                <p14:nvPr/>
              </p14:nvContentPartPr>
              <p14:xfrm>
                <a:off x="7326851" y="5747321"/>
                <a:ext cx="261720" cy="2412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80767DDA-10A6-7143-BA1E-E8C8F6FE27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11731" y="5732201"/>
                  <a:ext cx="2919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24CA523-D711-5D42-A3EB-50DE9A7F5A48}"/>
                    </a:ext>
                  </a:extLst>
                </p14:cNvPr>
                <p14:cNvContentPartPr/>
                <p14:nvPr/>
              </p14:nvContentPartPr>
              <p14:xfrm>
                <a:off x="7338731" y="5818601"/>
                <a:ext cx="166680" cy="11664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24CA523-D711-5D42-A3EB-50DE9A7F5A4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23611" y="5803481"/>
                  <a:ext cx="197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1883F5AA-3399-094F-A851-8AE5E45BB7A8}"/>
                    </a:ext>
                  </a:extLst>
                </p14:cNvPr>
                <p14:cNvContentPartPr/>
                <p14:nvPr/>
              </p14:nvContentPartPr>
              <p14:xfrm>
                <a:off x="7516931" y="5699801"/>
                <a:ext cx="178560" cy="13104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1883F5AA-3399-094F-A851-8AE5E45BB7A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01811" y="5684681"/>
                  <a:ext cx="209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15F494FE-4E4C-A74D-A461-10C05FBBD27B}"/>
                    </a:ext>
                  </a:extLst>
                </p14:cNvPr>
                <p14:cNvContentPartPr/>
                <p14:nvPr/>
              </p14:nvContentPartPr>
              <p14:xfrm>
                <a:off x="7813931" y="5533481"/>
                <a:ext cx="54720" cy="46944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15F494FE-4E4C-A74D-A461-10C05FBBD27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98451" y="5518361"/>
                  <a:ext cx="85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EE78A1B6-023E-B44E-BE07-9631800DF525}"/>
                    </a:ext>
                  </a:extLst>
                </p14:cNvPr>
                <p14:cNvContentPartPr/>
                <p14:nvPr/>
              </p14:nvContentPartPr>
              <p14:xfrm>
                <a:off x="7825811" y="5747321"/>
                <a:ext cx="178560" cy="122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EE78A1B6-023E-B44E-BE07-9631800DF52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10331" y="5732201"/>
                  <a:ext cx="209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ACC91F3-D7CD-594B-8B2F-16AA8EE1CC86}"/>
                    </a:ext>
                  </a:extLst>
                </p14:cNvPr>
                <p14:cNvContentPartPr/>
                <p14:nvPr/>
              </p14:nvContentPartPr>
              <p14:xfrm>
                <a:off x="8051171" y="5889881"/>
                <a:ext cx="12240" cy="61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ACC91F3-D7CD-594B-8B2F-16AA8EE1CC8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36051" y="5874761"/>
                  <a:ext cx="42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26840B20-8B0A-DE4E-985C-8DE73506FCC8}"/>
                    </a:ext>
                  </a:extLst>
                </p14:cNvPr>
                <p14:cNvContentPartPr/>
                <p14:nvPr/>
              </p14:nvContentPartPr>
              <p14:xfrm>
                <a:off x="8478851" y="5616641"/>
                <a:ext cx="166680" cy="25560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26840B20-8B0A-DE4E-985C-8DE73506FC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63731" y="5601521"/>
                  <a:ext cx="197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485E6D3A-9A79-F44E-903B-F6C87B6D2B07}"/>
                    </a:ext>
                  </a:extLst>
                </p14:cNvPr>
                <p14:cNvContentPartPr/>
                <p14:nvPr/>
              </p14:nvContentPartPr>
              <p14:xfrm>
                <a:off x="8597651" y="5678561"/>
                <a:ext cx="226080" cy="24120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485E6D3A-9A79-F44E-903B-F6C87B6D2B0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82171" y="5663441"/>
                  <a:ext cx="256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B18B886-0BCC-0146-BF16-2391A3B08305}"/>
                    </a:ext>
                  </a:extLst>
                </p14:cNvPr>
                <p14:cNvContentPartPr/>
                <p14:nvPr/>
              </p14:nvContentPartPr>
              <p14:xfrm>
                <a:off x="8906171" y="5592881"/>
                <a:ext cx="107280" cy="1605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B18B886-0BCC-0146-BF16-2391A3B0830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891051" y="5577761"/>
                  <a:ext cx="137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AA90913F-6236-2C40-85E7-AEAACB57B299}"/>
                    </a:ext>
                  </a:extLst>
                </p14:cNvPr>
                <p14:cNvContentPartPr/>
                <p14:nvPr/>
              </p14:nvContentPartPr>
              <p14:xfrm>
                <a:off x="9084371" y="5539601"/>
                <a:ext cx="12960" cy="27936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AA90913F-6236-2C40-85E7-AEAACB57B29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69251" y="5524121"/>
                  <a:ext cx="435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3240AFD3-0597-7B49-A6CD-C7ABFC438A56}"/>
                    </a:ext>
                  </a:extLst>
                </p14:cNvPr>
                <p14:cNvContentPartPr/>
                <p14:nvPr/>
              </p14:nvContentPartPr>
              <p14:xfrm>
                <a:off x="9108131" y="5628521"/>
                <a:ext cx="71640" cy="3024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3240AFD3-0597-7B49-A6CD-C7ABFC438A5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93011" y="5613401"/>
                  <a:ext cx="102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AAA3D7A7-7786-E640-BCA2-38740A3D9D91}"/>
                    </a:ext>
                  </a:extLst>
                </p14:cNvPr>
                <p14:cNvContentPartPr/>
                <p14:nvPr/>
              </p14:nvContentPartPr>
              <p14:xfrm>
                <a:off x="9108131" y="5682161"/>
                <a:ext cx="107280" cy="1224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AAA3D7A7-7786-E640-BCA2-38740A3D9D9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93011" y="5666681"/>
                  <a:ext cx="137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11067FEE-5F34-1043-9966-38113C0CD38C}"/>
                    </a:ext>
                  </a:extLst>
                </p14:cNvPr>
                <p14:cNvContentPartPr/>
                <p14:nvPr/>
              </p14:nvContentPartPr>
              <p14:xfrm>
                <a:off x="8989331" y="5824361"/>
                <a:ext cx="150120" cy="21420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11067FEE-5F34-1043-9966-38113C0CD3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974211" y="5809241"/>
                  <a:ext cx="180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F904327-93C9-7F42-B39C-AC93902A4247}"/>
                    </a:ext>
                  </a:extLst>
                </p14:cNvPr>
                <p14:cNvContentPartPr/>
                <p14:nvPr/>
              </p14:nvContentPartPr>
              <p14:xfrm>
                <a:off x="9488291" y="5569121"/>
                <a:ext cx="83520" cy="3600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F904327-93C9-7F42-B39C-AC93902A424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72811" y="5554001"/>
                  <a:ext cx="114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9DE8243A-AA72-8E40-A0D4-0B053EDBFA85}"/>
                    </a:ext>
                  </a:extLst>
                </p14:cNvPr>
                <p14:cNvContentPartPr/>
                <p14:nvPr/>
              </p14:nvContentPartPr>
              <p14:xfrm>
                <a:off x="9488291" y="5640401"/>
                <a:ext cx="107280" cy="8352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9DE8243A-AA72-8E40-A0D4-0B053EDBFA8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72811" y="5625281"/>
                  <a:ext cx="137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FAB7E39B-8A32-A647-BF7C-170E2CEAAF11}"/>
                    </a:ext>
                  </a:extLst>
                </p14:cNvPr>
                <p14:cNvContentPartPr/>
                <p14:nvPr/>
              </p14:nvContentPartPr>
              <p14:xfrm>
                <a:off x="9571451" y="5699801"/>
                <a:ext cx="83520" cy="1836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FAB7E39B-8A32-A647-BF7C-170E2CEAAF1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555971" y="5684681"/>
                  <a:ext cx="114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02CE3C1-CDB5-A644-B305-660663511543}"/>
                    </a:ext>
                  </a:extLst>
                </p14:cNvPr>
                <p14:cNvContentPartPr/>
                <p14:nvPr/>
              </p14:nvContentPartPr>
              <p14:xfrm>
                <a:off x="9369491" y="5782961"/>
                <a:ext cx="309240" cy="7776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02CE3C1-CDB5-A644-B305-66066351154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54371" y="5767841"/>
                  <a:ext cx="339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9E86B480-7D59-7744-B278-B3ACCB8C09BD}"/>
                    </a:ext>
                  </a:extLst>
                </p14:cNvPr>
                <p14:cNvContentPartPr/>
                <p14:nvPr/>
              </p14:nvContentPartPr>
              <p14:xfrm>
                <a:off x="9440771" y="5889881"/>
                <a:ext cx="190440" cy="5976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9E86B480-7D59-7744-B278-B3ACCB8C09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25291" y="5874761"/>
                  <a:ext cx="22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D045B35D-6E22-0244-B869-014B016A07BA}"/>
                    </a:ext>
                  </a:extLst>
                </p14:cNvPr>
                <p14:cNvContentPartPr/>
                <p14:nvPr/>
              </p14:nvContentPartPr>
              <p14:xfrm>
                <a:off x="9749291" y="5599001"/>
                <a:ext cx="166680" cy="26748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D045B35D-6E22-0244-B869-014B016A07B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734171" y="5583521"/>
                  <a:ext cx="197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561946D5-6BE5-D04F-A356-6F421BD3D1EB}"/>
                    </a:ext>
                  </a:extLst>
                </p14:cNvPr>
                <p14:cNvContentPartPr/>
                <p14:nvPr/>
              </p14:nvContentPartPr>
              <p14:xfrm>
                <a:off x="9879971" y="5741561"/>
                <a:ext cx="119160" cy="1224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561946D5-6BE5-D04F-A356-6F421BD3D1E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64851" y="5726081"/>
                  <a:ext cx="149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034D243D-A8DC-3A4D-B181-EFB0822B8484}"/>
                    </a:ext>
                  </a:extLst>
                </p14:cNvPr>
                <p14:cNvContentPartPr/>
                <p14:nvPr/>
              </p14:nvContentPartPr>
              <p14:xfrm>
                <a:off x="9861611" y="5782961"/>
                <a:ext cx="185040" cy="16668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034D243D-A8DC-3A4D-B181-EFB0822B848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46491" y="5767841"/>
                  <a:ext cx="215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FC7D6764-0370-DD45-9E3F-88F96A8E88B2}"/>
                    </a:ext>
                  </a:extLst>
                </p14:cNvPr>
                <p14:cNvContentPartPr/>
                <p14:nvPr/>
              </p14:nvContentPartPr>
              <p14:xfrm>
                <a:off x="10497731" y="5581001"/>
                <a:ext cx="83520" cy="2412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FC7D6764-0370-DD45-9E3F-88F96A8E88B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482251" y="5565881"/>
                  <a:ext cx="114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8D437A08-BDD8-194B-8B98-33FF1307C115}"/>
                    </a:ext>
                  </a:extLst>
                </p14:cNvPr>
                <p14:cNvContentPartPr/>
                <p14:nvPr/>
              </p14:nvContentPartPr>
              <p14:xfrm>
                <a:off x="10450211" y="5569121"/>
                <a:ext cx="380520" cy="26172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8D437A08-BDD8-194B-8B98-33FF1307C11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34731" y="5554001"/>
                  <a:ext cx="410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57F8EE09-080D-7345-A190-1C16F23EA62F}"/>
                    </a:ext>
                  </a:extLst>
                </p14:cNvPr>
                <p14:cNvContentPartPr/>
                <p14:nvPr/>
              </p14:nvContentPartPr>
              <p14:xfrm>
                <a:off x="10557131" y="5830481"/>
                <a:ext cx="190440" cy="9540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57F8EE09-080D-7345-A190-1C16F23EA62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41651" y="5815361"/>
                  <a:ext cx="221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2F52CC6-9B8F-6E40-A83A-B283028D679F}"/>
                    </a:ext>
                  </a:extLst>
                </p14:cNvPr>
                <p14:cNvContentPartPr/>
                <p14:nvPr/>
              </p14:nvContentPartPr>
              <p14:xfrm>
                <a:off x="10889411" y="5551481"/>
                <a:ext cx="142920" cy="13680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2F52CC6-9B8F-6E40-A83A-B283028D679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74291" y="5536001"/>
                  <a:ext cx="173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A24FF526-8293-234C-B108-1E9EB69F59D2}"/>
                    </a:ext>
                  </a:extLst>
                </p14:cNvPr>
                <p14:cNvContentPartPr/>
                <p14:nvPr/>
              </p14:nvContentPartPr>
              <p14:xfrm>
                <a:off x="10818131" y="5741561"/>
                <a:ext cx="214200" cy="241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A24FF526-8293-234C-B108-1E9EB69F59D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803011" y="5726081"/>
                  <a:ext cx="244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530E72B-CE8F-E544-8537-9FC50A891497}"/>
                    </a:ext>
                  </a:extLst>
                </p14:cNvPr>
                <p14:cNvContentPartPr/>
                <p14:nvPr/>
              </p14:nvContentPartPr>
              <p14:xfrm>
                <a:off x="10853771" y="5771081"/>
                <a:ext cx="237960" cy="19368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530E72B-CE8F-E544-8537-9FC50A89149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38651" y="5755961"/>
                  <a:ext cx="268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C3EF5DCC-D28D-B44E-B9A3-D94296A8B820}"/>
                    </a:ext>
                  </a:extLst>
                </p14:cNvPr>
                <p14:cNvContentPartPr/>
                <p14:nvPr/>
              </p14:nvContentPartPr>
              <p14:xfrm>
                <a:off x="11162651" y="5569121"/>
                <a:ext cx="107280" cy="2412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C3EF5DCC-D28D-B44E-B9A3-D94296A8B82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47531" y="5554001"/>
                  <a:ext cx="137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7C22D2BB-C7EC-6A4E-8775-56B09B9F7BAA}"/>
                    </a:ext>
                  </a:extLst>
                </p14:cNvPr>
                <p14:cNvContentPartPr/>
                <p14:nvPr/>
              </p14:nvContentPartPr>
              <p14:xfrm>
                <a:off x="11174531" y="5616641"/>
                <a:ext cx="83520" cy="10728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7C22D2BB-C7EC-6A4E-8775-56B09B9F7BA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59411" y="5601521"/>
                  <a:ext cx="114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720FB7AB-8DEC-F143-AF7E-70F2205AC04C}"/>
                    </a:ext>
                  </a:extLst>
                </p14:cNvPr>
                <p14:cNvContentPartPr/>
                <p14:nvPr/>
              </p14:nvContentPartPr>
              <p14:xfrm>
                <a:off x="11281451" y="5670281"/>
                <a:ext cx="59760" cy="2988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720FB7AB-8DEC-F143-AF7E-70F2205AC04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265971" y="5654801"/>
                  <a:ext cx="90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32265931-DEC3-E34E-83FF-88E4BF316C74}"/>
                    </a:ext>
                  </a:extLst>
                </p14:cNvPr>
                <p14:cNvContentPartPr/>
                <p14:nvPr/>
              </p14:nvContentPartPr>
              <p14:xfrm>
                <a:off x="11031971" y="5741561"/>
                <a:ext cx="309240" cy="12492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32265931-DEC3-E34E-83FF-88E4BF316C7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016851" y="5726081"/>
                  <a:ext cx="339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4EC7D658-8B50-5944-ADD7-71DCF1B5E022}"/>
                    </a:ext>
                  </a:extLst>
                </p14:cNvPr>
                <p14:cNvContentPartPr/>
                <p14:nvPr/>
              </p14:nvContentPartPr>
              <p14:xfrm>
                <a:off x="11115131" y="5824361"/>
                <a:ext cx="214200" cy="11304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4EC7D658-8B50-5944-ADD7-71DCF1B5E02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100011" y="5809241"/>
                  <a:ext cx="244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17854EA5-47A1-564C-BF05-FA27B4B91CC5}"/>
                    </a:ext>
                  </a:extLst>
                </p14:cNvPr>
                <p14:cNvContentPartPr/>
                <p14:nvPr/>
              </p14:nvContentPartPr>
              <p14:xfrm>
                <a:off x="11424011" y="5592161"/>
                <a:ext cx="24120" cy="14940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17854EA5-47A1-564C-BF05-FA27B4B91C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08531" y="5577041"/>
                  <a:ext cx="54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3561E8BC-222A-2B41-A4DF-9922B4997C08}"/>
                    </a:ext>
                  </a:extLst>
                </p14:cNvPr>
                <p14:cNvContentPartPr/>
                <p14:nvPr/>
              </p14:nvContentPartPr>
              <p14:xfrm>
                <a:off x="11452811" y="5592881"/>
                <a:ext cx="149400" cy="13428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3561E8BC-222A-2B41-A4DF-9922B4997C0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437691" y="5577761"/>
                  <a:ext cx="180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97A50CC2-07EA-DA44-AE93-A49235B80DEF}"/>
                    </a:ext>
                  </a:extLst>
                </p14:cNvPr>
                <p14:cNvContentPartPr/>
                <p14:nvPr/>
              </p14:nvContentPartPr>
              <p14:xfrm>
                <a:off x="11388371" y="5794841"/>
                <a:ext cx="190440" cy="8352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97A50CC2-07EA-DA44-AE93-A49235B80DE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72891" y="5779721"/>
                  <a:ext cx="221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94C8CFC1-056E-674F-BA5C-94B2AE4E712A}"/>
                    </a:ext>
                  </a:extLst>
                </p14:cNvPr>
                <p14:cNvContentPartPr/>
                <p14:nvPr/>
              </p14:nvContentPartPr>
              <p14:xfrm>
                <a:off x="11352731" y="5871881"/>
                <a:ext cx="309240" cy="9540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94C8CFC1-056E-674F-BA5C-94B2AE4E712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337251" y="5856761"/>
                  <a:ext cx="339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4BB1EA14-A0C1-FE4C-8FDC-9954E5DE5003}"/>
                    </a:ext>
                  </a:extLst>
                </p14:cNvPr>
                <p14:cNvContentPartPr/>
                <p14:nvPr/>
              </p14:nvContentPartPr>
              <p14:xfrm>
                <a:off x="11685011" y="5575241"/>
                <a:ext cx="66240" cy="7740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4BB1EA14-A0C1-FE4C-8FDC-9954E5DE500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669891" y="5559761"/>
                  <a:ext cx="96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A57AAA42-A85C-C149-9931-545E3A32757B}"/>
                    </a:ext>
                  </a:extLst>
                </p14:cNvPr>
                <p14:cNvContentPartPr/>
                <p14:nvPr/>
              </p14:nvContentPartPr>
              <p14:xfrm>
                <a:off x="11661251" y="5670281"/>
                <a:ext cx="131040" cy="19044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A57AAA42-A85C-C149-9931-545E3A32757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646131" y="5654801"/>
                  <a:ext cx="161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38CC3AFF-C2A2-4C40-9ABA-2F394FE1DD79}"/>
                    </a:ext>
                  </a:extLst>
                </p14:cNvPr>
                <p14:cNvContentPartPr/>
                <p14:nvPr/>
              </p14:nvContentPartPr>
              <p14:xfrm>
                <a:off x="11815691" y="5628521"/>
                <a:ext cx="59760" cy="44568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38CC3AFF-C2A2-4C40-9ABA-2F394FE1DD7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800571" y="5613401"/>
                  <a:ext cx="903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2DADAFC3-B511-B747-8F48-87DB85A4933D}"/>
                    </a:ext>
                  </a:extLst>
                </p14:cNvPr>
                <p14:cNvContentPartPr/>
                <p14:nvPr/>
              </p14:nvContentPartPr>
              <p14:xfrm>
                <a:off x="10212611" y="6008681"/>
                <a:ext cx="24120" cy="13104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2DADAFC3-B511-B747-8F48-87DB85A4933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197491" y="5993201"/>
                  <a:ext cx="54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5298CBAC-D9D4-1242-BBC2-CB4FC0602B00}"/>
                    </a:ext>
                  </a:extLst>
                </p14:cNvPr>
                <p14:cNvContentPartPr/>
                <p14:nvPr/>
              </p14:nvContentPartPr>
              <p14:xfrm>
                <a:off x="8122451" y="5866121"/>
                <a:ext cx="404280" cy="42192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5298CBAC-D9D4-1242-BBC2-CB4FC0602B0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07331" y="5851001"/>
                  <a:ext cx="4345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D679EADC-89FF-5A49-AC78-ED417BD6D572}"/>
                    </a:ext>
                  </a:extLst>
                </p14:cNvPr>
                <p14:cNvContentPartPr/>
                <p14:nvPr/>
              </p14:nvContentPartPr>
              <p14:xfrm>
                <a:off x="8051171" y="6323321"/>
                <a:ext cx="47880" cy="17244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D679EADC-89FF-5A49-AC78-ED417BD6D57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036051" y="6308201"/>
                  <a:ext cx="78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8A7D5DA7-D43E-6842-B851-5F40EB24C5DA}"/>
                    </a:ext>
                  </a:extLst>
                </p14:cNvPr>
                <p14:cNvContentPartPr/>
                <p14:nvPr/>
              </p14:nvContentPartPr>
              <p14:xfrm>
                <a:off x="8003651" y="6347081"/>
                <a:ext cx="261720" cy="25560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8A7D5DA7-D43E-6842-B851-5F40EB24C5D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988531" y="6331961"/>
                  <a:ext cx="291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3ADEAFF3-46AC-2D4E-83EF-8B35698BC4F1}"/>
                    </a:ext>
                  </a:extLst>
                </p14:cNvPr>
                <p14:cNvContentPartPr/>
                <p14:nvPr/>
              </p14:nvContentPartPr>
              <p14:xfrm>
                <a:off x="8241251" y="6347081"/>
                <a:ext cx="142920" cy="16056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3ADEAFF3-46AC-2D4E-83EF-8B35698BC4F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26131" y="6331961"/>
                  <a:ext cx="173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17B018A4-ACC2-5244-9470-7A70348649A4}"/>
                    </a:ext>
                  </a:extLst>
                </p14:cNvPr>
                <p14:cNvContentPartPr/>
                <p14:nvPr/>
              </p14:nvContentPartPr>
              <p14:xfrm>
                <a:off x="8329811" y="6370841"/>
                <a:ext cx="196920" cy="11304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17B018A4-ACC2-5244-9470-7A70348649A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314331" y="6355721"/>
                  <a:ext cx="227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D76A5789-1B31-AD40-89E1-064B79B32C3F}"/>
                    </a:ext>
                  </a:extLst>
                </p14:cNvPr>
                <p14:cNvContentPartPr/>
                <p14:nvPr/>
              </p14:nvContentPartPr>
              <p14:xfrm>
                <a:off x="8538251" y="6382721"/>
                <a:ext cx="36000" cy="19620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D76A5789-1B31-AD40-89E1-064B79B32C3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22771" y="6367241"/>
                  <a:ext cx="66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50FCC0C9-6304-C142-81BA-9DC298BDADF7}"/>
                    </a:ext>
                  </a:extLst>
                </p14:cNvPr>
                <p14:cNvContentPartPr/>
                <p14:nvPr/>
              </p14:nvContentPartPr>
              <p14:xfrm>
                <a:off x="8395691" y="6418361"/>
                <a:ext cx="522720" cy="20232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50FCC0C9-6304-C142-81BA-9DC298BDADF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380571" y="6402881"/>
                  <a:ext cx="553320" cy="23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288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24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117</Words>
  <Application>Microsoft Macintosh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함초롬돋움</vt:lpstr>
      <vt:lpstr>함초롬바탕</vt:lpstr>
      <vt:lpstr>Arial</vt:lpstr>
      <vt:lpstr>Calibri</vt:lpstr>
      <vt:lpstr>Calibri Light</vt:lpstr>
      <vt:lpstr>Office Theme</vt:lpstr>
      <vt:lpstr>머신러닝 원리 및 이론 배우기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원리 및 이론 배우기</dc:title>
  <dc:creator>Administrator</dc:creator>
  <cp:lastModifiedBy>office365</cp:lastModifiedBy>
  <cp:revision>8</cp:revision>
  <dcterms:created xsi:type="dcterms:W3CDTF">2019-12-22T04:13:29Z</dcterms:created>
  <dcterms:modified xsi:type="dcterms:W3CDTF">2021-08-28T14:47:52Z</dcterms:modified>
</cp:coreProperties>
</file>